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9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FAC053-6743-44BA-A3DD-7E78FA8B688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40E1196-F426-48AF-96A4-06B968262718}">
      <dgm:prSet phldrT="[Text]" phldr="1"/>
      <dgm:spPr/>
      <dgm:t>
        <a:bodyPr/>
        <a:lstStyle/>
        <a:p>
          <a:endParaRPr lang="en-GB" dirty="0"/>
        </a:p>
      </dgm:t>
    </dgm:pt>
    <dgm:pt modelId="{36CD1920-F700-4082-B405-3870E0F974B9}" type="parTrans" cxnId="{CC911FBD-51FC-46C6-B448-84DCEF9A4E87}">
      <dgm:prSet/>
      <dgm:spPr/>
      <dgm:t>
        <a:bodyPr/>
        <a:lstStyle/>
        <a:p>
          <a:endParaRPr lang="en-GB"/>
        </a:p>
      </dgm:t>
    </dgm:pt>
    <dgm:pt modelId="{582E1868-04AC-465B-B50B-63E543F42837}" type="sibTrans" cxnId="{CC911FBD-51FC-46C6-B448-84DCEF9A4E87}">
      <dgm:prSet/>
      <dgm:spPr/>
      <dgm:t>
        <a:bodyPr/>
        <a:lstStyle/>
        <a:p>
          <a:endParaRPr lang="en-GB"/>
        </a:p>
      </dgm:t>
    </dgm:pt>
    <dgm:pt modelId="{758B2E07-4101-4D2F-AC58-771656291127}">
      <dgm:prSet phldrT="[Text]"/>
      <dgm:spPr/>
      <dgm:t>
        <a:bodyPr/>
        <a:lstStyle/>
        <a:p>
          <a:r>
            <a:rPr lang="en-GB" dirty="0" smtClean="0"/>
            <a:t>Voter apathy</a:t>
          </a:r>
          <a:endParaRPr lang="en-GB" dirty="0"/>
        </a:p>
      </dgm:t>
    </dgm:pt>
    <dgm:pt modelId="{0020235F-D7AC-4243-80BE-94339126F700}" type="parTrans" cxnId="{5660FE0A-9CC4-4D22-A4CC-A93E7A25FC8C}">
      <dgm:prSet/>
      <dgm:spPr/>
      <dgm:t>
        <a:bodyPr/>
        <a:lstStyle/>
        <a:p>
          <a:endParaRPr lang="en-GB"/>
        </a:p>
      </dgm:t>
    </dgm:pt>
    <dgm:pt modelId="{97838A80-5281-49B9-8CAD-822FA730D630}" type="sibTrans" cxnId="{5660FE0A-9CC4-4D22-A4CC-A93E7A25FC8C}">
      <dgm:prSet/>
      <dgm:spPr/>
      <dgm:t>
        <a:bodyPr/>
        <a:lstStyle/>
        <a:p>
          <a:endParaRPr lang="en-GB"/>
        </a:p>
      </dgm:t>
    </dgm:pt>
    <dgm:pt modelId="{6D22BA92-B047-413B-9BB3-A1B704BA69B2}">
      <dgm:prSet phldrT="[Text]" phldr="1"/>
      <dgm:spPr/>
      <dgm:t>
        <a:bodyPr/>
        <a:lstStyle/>
        <a:p>
          <a:endParaRPr lang="en-GB"/>
        </a:p>
      </dgm:t>
    </dgm:pt>
    <dgm:pt modelId="{8A500611-EAFF-4A1C-8877-587CD33596C4}" type="parTrans" cxnId="{62FCCF84-D38F-4A34-AEB8-BFB029D93668}">
      <dgm:prSet/>
      <dgm:spPr/>
      <dgm:t>
        <a:bodyPr/>
        <a:lstStyle/>
        <a:p>
          <a:endParaRPr lang="en-GB"/>
        </a:p>
      </dgm:t>
    </dgm:pt>
    <dgm:pt modelId="{E04E1026-C307-48DA-9121-A7E4744A3628}" type="sibTrans" cxnId="{62FCCF84-D38F-4A34-AEB8-BFB029D93668}">
      <dgm:prSet/>
      <dgm:spPr/>
      <dgm:t>
        <a:bodyPr/>
        <a:lstStyle/>
        <a:p>
          <a:endParaRPr lang="en-GB"/>
        </a:p>
      </dgm:t>
    </dgm:pt>
    <dgm:pt modelId="{7B7F30FC-FDE9-452F-875C-237E5D595DB7}">
      <dgm:prSet phldrT="[Text]"/>
      <dgm:spPr/>
      <dgm:t>
        <a:bodyPr/>
        <a:lstStyle/>
        <a:p>
          <a:r>
            <a:rPr lang="en-GB" dirty="0" smtClean="0"/>
            <a:t>Media</a:t>
          </a:r>
          <a:endParaRPr lang="en-GB" dirty="0"/>
        </a:p>
      </dgm:t>
    </dgm:pt>
    <dgm:pt modelId="{0D285AAE-B4F6-4315-9329-530B8FD094AE}" type="parTrans" cxnId="{122CEC32-3022-4098-A459-F66BB9B5C804}">
      <dgm:prSet/>
      <dgm:spPr/>
      <dgm:t>
        <a:bodyPr/>
        <a:lstStyle/>
        <a:p>
          <a:endParaRPr lang="en-GB"/>
        </a:p>
      </dgm:t>
    </dgm:pt>
    <dgm:pt modelId="{3B74967F-00AB-49E6-A5D0-CBD674F04488}" type="sibTrans" cxnId="{122CEC32-3022-4098-A459-F66BB9B5C804}">
      <dgm:prSet/>
      <dgm:spPr/>
      <dgm:t>
        <a:bodyPr/>
        <a:lstStyle/>
        <a:p>
          <a:endParaRPr lang="en-GB"/>
        </a:p>
      </dgm:t>
    </dgm:pt>
    <dgm:pt modelId="{650DC3C6-AB44-4C08-9E16-490C4453F029}">
      <dgm:prSet phldrT="[Text]" phldr="1"/>
      <dgm:spPr/>
      <dgm:t>
        <a:bodyPr/>
        <a:lstStyle/>
        <a:p>
          <a:endParaRPr lang="en-GB" dirty="0"/>
        </a:p>
      </dgm:t>
    </dgm:pt>
    <dgm:pt modelId="{1CFE776B-E4D3-43CB-B71F-53E94A136800}" type="parTrans" cxnId="{A3B01E18-E83E-4EE3-9110-E418D46E6807}">
      <dgm:prSet/>
      <dgm:spPr/>
      <dgm:t>
        <a:bodyPr/>
        <a:lstStyle/>
        <a:p>
          <a:endParaRPr lang="en-GB"/>
        </a:p>
      </dgm:t>
    </dgm:pt>
    <dgm:pt modelId="{F097DF01-72BB-48BE-AFF8-71D3564554F4}" type="sibTrans" cxnId="{A3B01E18-E83E-4EE3-9110-E418D46E6807}">
      <dgm:prSet/>
      <dgm:spPr/>
      <dgm:t>
        <a:bodyPr/>
        <a:lstStyle/>
        <a:p>
          <a:endParaRPr lang="en-GB"/>
        </a:p>
      </dgm:t>
    </dgm:pt>
    <dgm:pt modelId="{DBB45BF9-F612-465C-BA42-992B1493142E}" type="pres">
      <dgm:prSet presAssocID="{F5FAC053-6743-44BA-A3DD-7E78FA8B688D}" presName="cycle" presStyleCnt="0">
        <dgm:presLayoutVars>
          <dgm:dir/>
          <dgm:resizeHandles val="exact"/>
        </dgm:presLayoutVars>
      </dgm:prSet>
      <dgm:spPr/>
    </dgm:pt>
    <dgm:pt modelId="{3A6CD893-9701-4BDB-8890-C0CB228A9F13}" type="pres">
      <dgm:prSet presAssocID="{D40E1196-F426-48AF-96A4-06B968262718}" presName="node" presStyleLbl="node1" presStyleIdx="0" presStyleCnt="5">
        <dgm:presLayoutVars>
          <dgm:bulletEnabled val="1"/>
        </dgm:presLayoutVars>
      </dgm:prSet>
      <dgm:spPr/>
    </dgm:pt>
    <dgm:pt modelId="{B9301C75-5E6F-4036-B5A5-9243CEFDD23E}" type="pres">
      <dgm:prSet presAssocID="{D40E1196-F426-48AF-96A4-06B968262718}" presName="spNode" presStyleCnt="0"/>
      <dgm:spPr/>
    </dgm:pt>
    <dgm:pt modelId="{5EFA4E3B-A7D9-4BBF-8AE8-8B2F85E08D9B}" type="pres">
      <dgm:prSet presAssocID="{582E1868-04AC-465B-B50B-63E543F42837}" presName="sibTrans" presStyleLbl="sibTrans1D1" presStyleIdx="0" presStyleCnt="5"/>
      <dgm:spPr/>
    </dgm:pt>
    <dgm:pt modelId="{109D1530-8F6B-4903-870F-4DF56D8E0009}" type="pres">
      <dgm:prSet presAssocID="{758B2E07-4101-4D2F-AC58-77165629112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8DF13F-BA71-462B-91B6-78D402F26D3B}" type="pres">
      <dgm:prSet presAssocID="{758B2E07-4101-4D2F-AC58-771656291127}" presName="spNode" presStyleCnt="0"/>
      <dgm:spPr/>
    </dgm:pt>
    <dgm:pt modelId="{E414E4C3-505A-472D-8BDE-42A81B68DCC8}" type="pres">
      <dgm:prSet presAssocID="{97838A80-5281-49B9-8CAD-822FA730D630}" presName="sibTrans" presStyleLbl="sibTrans1D1" presStyleIdx="1" presStyleCnt="5"/>
      <dgm:spPr/>
    </dgm:pt>
    <dgm:pt modelId="{699ECB44-034B-4D48-A105-314F9C70D757}" type="pres">
      <dgm:prSet presAssocID="{6D22BA92-B047-413B-9BB3-A1B704BA69B2}" presName="node" presStyleLbl="node1" presStyleIdx="2" presStyleCnt="5">
        <dgm:presLayoutVars>
          <dgm:bulletEnabled val="1"/>
        </dgm:presLayoutVars>
      </dgm:prSet>
      <dgm:spPr/>
    </dgm:pt>
    <dgm:pt modelId="{8CD5A71F-A0DC-4004-9F92-E7F7ED33058B}" type="pres">
      <dgm:prSet presAssocID="{6D22BA92-B047-413B-9BB3-A1B704BA69B2}" presName="spNode" presStyleCnt="0"/>
      <dgm:spPr/>
    </dgm:pt>
    <dgm:pt modelId="{5A66CEA8-220E-436E-9E6D-75E967F758BF}" type="pres">
      <dgm:prSet presAssocID="{E04E1026-C307-48DA-9121-A7E4744A3628}" presName="sibTrans" presStyleLbl="sibTrans1D1" presStyleIdx="2" presStyleCnt="5"/>
      <dgm:spPr/>
    </dgm:pt>
    <dgm:pt modelId="{2AF0096A-0A17-485E-B4E5-59F1944EECDF}" type="pres">
      <dgm:prSet presAssocID="{7B7F30FC-FDE9-452F-875C-237E5D595DB7}" presName="node" presStyleLbl="node1" presStyleIdx="3" presStyleCnt="5">
        <dgm:presLayoutVars>
          <dgm:bulletEnabled val="1"/>
        </dgm:presLayoutVars>
      </dgm:prSet>
      <dgm:spPr/>
    </dgm:pt>
    <dgm:pt modelId="{3B24F73A-8723-43E9-AE9D-55F3B194BF89}" type="pres">
      <dgm:prSet presAssocID="{7B7F30FC-FDE9-452F-875C-237E5D595DB7}" presName="spNode" presStyleCnt="0"/>
      <dgm:spPr/>
    </dgm:pt>
    <dgm:pt modelId="{D979B5CB-5239-4F7F-A4DD-33C247655F68}" type="pres">
      <dgm:prSet presAssocID="{3B74967F-00AB-49E6-A5D0-CBD674F04488}" presName="sibTrans" presStyleLbl="sibTrans1D1" presStyleIdx="3" presStyleCnt="5"/>
      <dgm:spPr/>
    </dgm:pt>
    <dgm:pt modelId="{2BE8BC51-4F60-4FBF-A6E3-5B134439DBB3}" type="pres">
      <dgm:prSet presAssocID="{650DC3C6-AB44-4C08-9E16-490C4453F029}" presName="node" presStyleLbl="node1" presStyleIdx="4" presStyleCnt="5">
        <dgm:presLayoutVars>
          <dgm:bulletEnabled val="1"/>
        </dgm:presLayoutVars>
      </dgm:prSet>
      <dgm:spPr/>
    </dgm:pt>
    <dgm:pt modelId="{3E7D275E-8352-4445-BCC5-47505A7DB39F}" type="pres">
      <dgm:prSet presAssocID="{650DC3C6-AB44-4C08-9E16-490C4453F029}" presName="spNode" presStyleCnt="0"/>
      <dgm:spPr/>
    </dgm:pt>
    <dgm:pt modelId="{87DFA6D0-24AD-4828-A2DD-7C10E41855FD}" type="pres">
      <dgm:prSet presAssocID="{F097DF01-72BB-48BE-AFF8-71D3564554F4}" presName="sibTrans" presStyleLbl="sibTrans1D1" presStyleIdx="4" presStyleCnt="5"/>
      <dgm:spPr/>
    </dgm:pt>
  </dgm:ptLst>
  <dgm:cxnLst>
    <dgm:cxn modelId="{13DAF49D-82A0-4BDF-AE6E-A6CC3BBA9D63}" type="presOf" srcId="{F5FAC053-6743-44BA-A3DD-7E78FA8B688D}" destId="{DBB45BF9-F612-465C-BA42-992B1493142E}" srcOrd="0" destOrd="0" presId="urn:microsoft.com/office/officeart/2005/8/layout/cycle6"/>
    <dgm:cxn modelId="{24876325-AE3F-4A43-992B-8353F7A361B8}" type="presOf" srcId="{7B7F30FC-FDE9-452F-875C-237E5D595DB7}" destId="{2AF0096A-0A17-485E-B4E5-59F1944EECDF}" srcOrd="0" destOrd="0" presId="urn:microsoft.com/office/officeart/2005/8/layout/cycle6"/>
    <dgm:cxn modelId="{A3B01E18-E83E-4EE3-9110-E418D46E6807}" srcId="{F5FAC053-6743-44BA-A3DD-7E78FA8B688D}" destId="{650DC3C6-AB44-4C08-9E16-490C4453F029}" srcOrd="4" destOrd="0" parTransId="{1CFE776B-E4D3-43CB-B71F-53E94A136800}" sibTransId="{F097DF01-72BB-48BE-AFF8-71D3564554F4}"/>
    <dgm:cxn modelId="{B8428516-98F2-4F17-B0A1-33D961312B93}" type="presOf" srcId="{650DC3C6-AB44-4C08-9E16-490C4453F029}" destId="{2BE8BC51-4F60-4FBF-A6E3-5B134439DBB3}" srcOrd="0" destOrd="0" presId="urn:microsoft.com/office/officeart/2005/8/layout/cycle6"/>
    <dgm:cxn modelId="{7E9EA7F7-E096-4CFF-92B6-56246E3B9907}" type="presOf" srcId="{E04E1026-C307-48DA-9121-A7E4744A3628}" destId="{5A66CEA8-220E-436E-9E6D-75E967F758BF}" srcOrd="0" destOrd="0" presId="urn:microsoft.com/office/officeart/2005/8/layout/cycle6"/>
    <dgm:cxn modelId="{58CAE94C-3F86-4740-8F50-50C8ABD66F7B}" type="presOf" srcId="{6D22BA92-B047-413B-9BB3-A1B704BA69B2}" destId="{699ECB44-034B-4D48-A105-314F9C70D757}" srcOrd="0" destOrd="0" presId="urn:microsoft.com/office/officeart/2005/8/layout/cycle6"/>
    <dgm:cxn modelId="{5660FE0A-9CC4-4D22-A4CC-A93E7A25FC8C}" srcId="{F5FAC053-6743-44BA-A3DD-7E78FA8B688D}" destId="{758B2E07-4101-4D2F-AC58-771656291127}" srcOrd="1" destOrd="0" parTransId="{0020235F-D7AC-4243-80BE-94339126F700}" sibTransId="{97838A80-5281-49B9-8CAD-822FA730D630}"/>
    <dgm:cxn modelId="{D142FED8-0A89-46B6-8A16-19062E6F8808}" type="presOf" srcId="{F097DF01-72BB-48BE-AFF8-71D3564554F4}" destId="{87DFA6D0-24AD-4828-A2DD-7C10E41855FD}" srcOrd="0" destOrd="0" presId="urn:microsoft.com/office/officeart/2005/8/layout/cycle6"/>
    <dgm:cxn modelId="{A796571C-3A25-4161-84BF-6835F42F3DA8}" type="presOf" srcId="{582E1868-04AC-465B-B50B-63E543F42837}" destId="{5EFA4E3B-A7D9-4BBF-8AE8-8B2F85E08D9B}" srcOrd="0" destOrd="0" presId="urn:microsoft.com/office/officeart/2005/8/layout/cycle6"/>
    <dgm:cxn modelId="{CC911FBD-51FC-46C6-B448-84DCEF9A4E87}" srcId="{F5FAC053-6743-44BA-A3DD-7E78FA8B688D}" destId="{D40E1196-F426-48AF-96A4-06B968262718}" srcOrd="0" destOrd="0" parTransId="{36CD1920-F700-4082-B405-3870E0F974B9}" sibTransId="{582E1868-04AC-465B-B50B-63E543F42837}"/>
    <dgm:cxn modelId="{5710A0C8-5BF1-4638-8F52-ACC38906F6A6}" type="presOf" srcId="{3B74967F-00AB-49E6-A5D0-CBD674F04488}" destId="{D979B5CB-5239-4F7F-A4DD-33C247655F68}" srcOrd="0" destOrd="0" presId="urn:microsoft.com/office/officeart/2005/8/layout/cycle6"/>
    <dgm:cxn modelId="{CB13D920-DEF7-4B5E-8F66-9325E6C5DCF8}" type="presOf" srcId="{D40E1196-F426-48AF-96A4-06B968262718}" destId="{3A6CD893-9701-4BDB-8890-C0CB228A9F13}" srcOrd="0" destOrd="0" presId="urn:microsoft.com/office/officeart/2005/8/layout/cycle6"/>
    <dgm:cxn modelId="{62FCCF84-D38F-4A34-AEB8-BFB029D93668}" srcId="{F5FAC053-6743-44BA-A3DD-7E78FA8B688D}" destId="{6D22BA92-B047-413B-9BB3-A1B704BA69B2}" srcOrd="2" destOrd="0" parTransId="{8A500611-EAFF-4A1C-8877-587CD33596C4}" sibTransId="{E04E1026-C307-48DA-9121-A7E4744A3628}"/>
    <dgm:cxn modelId="{78FA16CC-7D39-4A12-B5B4-C99FD2C380A6}" type="presOf" srcId="{97838A80-5281-49B9-8CAD-822FA730D630}" destId="{E414E4C3-505A-472D-8BDE-42A81B68DCC8}" srcOrd="0" destOrd="0" presId="urn:microsoft.com/office/officeart/2005/8/layout/cycle6"/>
    <dgm:cxn modelId="{5EA673E0-B198-49A7-BAD0-1AF56FCF948E}" type="presOf" srcId="{758B2E07-4101-4D2F-AC58-771656291127}" destId="{109D1530-8F6B-4903-870F-4DF56D8E0009}" srcOrd="0" destOrd="0" presId="urn:microsoft.com/office/officeart/2005/8/layout/cycle6"/>
    <dgm:cxn modelId="{122CEC32-3022-4098-A459-F66BB9B5C804}" srcId="{F5FAC053-6743-44BA-A3DD-7E78FA8B688D}" destId="{7B7F30FC-FDE9-452F-875C-237E5D595DB7}" srcOrd="3" destOrd="0" parTransId="{0D285AAE-B4F6-4315-9329-530B8FD094AE}" sibTransId="{3B74967F-00AB-49E6-A5D0-CBD674F04488}"/>
    <dgm:cxn modelId="{82DF85D1-4719-419B-97B7-2C1FB32C143E}" type="presParOf" srcId="{DBB45BF9-F612-465C-BA42-992B1493142E}" destId="{3A6CD893-9701-4BDB-8890-C0CB228A9F13}" srcOrd="0" destOrd="0" presId="urn:microsoft.com/office/officeart/2005/8/layout/cycle6"/>
    <dgm:cxn modelId="{FF2C9B59-46AB-49D8-A028-A80C825F4994}" type="presParOf" srcId="{DBB45BF9-F612-465C-BA42-992B1493142E}" destId="{B9301C75-5E6F-4036-B5A5-9243CEFDD23E}" srcOrd="1" destOrd="0" presId="urn:microsoft.com/office/officeart/2005/8/layout/cycle6"/>
    <dgm:cxn modelId="{1BBA1EDD-7BC5-4924-A29B-141E506DAF03}" type="presParOf" srcId="{DBB45BF9-F612-465C-BA42-992B1493142E}" destId="{5EFA4E3B-A7D9-4BBF-8AE8-8B2F85E08D9B}" srcOrd="2" destOrd="0" presId="urn:microsoft.com/office/officeart/2005/8/layout/cycle6"/>
    <dgm:cxn modelId="{BE12D47E-7D62-406E-89F3-25B8C88E8FE5}" type="presParOf" srcId="{DBB45BF9-F612-465C-BA42-992B1493142E}" destId="{109D1530-8F6B-4903-870F-4DF56D8E0009}" srcOrd="3" destOrd="0" presId="urn:microsoft.com/office/officeart/2005/8/layout/cycle6"/>
    <dgm:cxn modelId="{1D236100-1CFE-4A77-A115-2653B9F433DE}" type="presParOf" srcId="{DBB45BF9-F612-465C-BA42-992B1493142E}" destId="{258DF13F-BA71-462B-91B6-78D402F26D3B}" srcOrd="4" destOrd="0" presId="urn:microsoft.com/office/officeart/2005/8/layout/cycle6"/>
    <dgm:cxn modelId="{FF143AD9-582C-43C3-A873-3B4B9ACC7678}" type="presParOf" srcId="{DBB45BF9-F612-465C-BA42-992B1493142E}" destId="{E414E4C3-505A-472D-8BDE-42A81B68DCC8}" srcOrd="5" destOrd="0" presId="urn:microsoft.com/office/officeart/2005/8/layout/cycle6"/>
    <dgm:cxn modelId="{F4EE5E29-B7C5-440B-8DC0-BC3ECF3828D6}" type="presParOf" srcId="{DBB45BF9-F612-465C-BA42-992B1493142E}" destId="{699ECB44-034B-4D48-A105-314F9C70D757}" srcOrd="6" destOrd="0" presId="urn:microsoft.com/office/officeart/2005/8/layout/cycle6"/>
    <dgm:cxn modelId="{D3A98C85-97A2-4F02-A9CB-41A947C63A89}" type="presParOf" srcId="{DBB45BF9-F612-465C-BA42-992B1493142E}" destId="{8CD5A71F-A0DC-4004-9F92-E7F7ED33058B}" srcOrd="7" destOrd="0" presId="urn:microsoft.com/office/officeart/2005/8/layout/cycle6"/>
    <dgm:cxn modelId="{E6755506-B062-4540-9538-61DE5DF164C6}" type="presParOf" srcId="{DBB45BF9-F612-465C-BA42-992B1493142E}" destId="{5A66CEA8-220E-436E-9E6D-75E967F758BF}" srcOrd="8" destOrd="0" presId="urn:microsoft.com/office/officeart/2005/8/layout/cycle6"/>
    <dgm:cxn modelId="{5A082F4F-6B11-4CE6-9326-5F1EE9761E97}" type="presParOf" srcId="{DBB45BF9-F612-465C-BA42-992B1493142E}" destId="{2AF0096A-0A17-485E-B4E5-59F1944EECDF}" srcOrd="9" destOrd="0" presId="urn:microsoft.com/office/officeart/2005/8/layout/cycle6"/>
    <dgm:cxn modelId="{DD037E36-7E88-42C7-BD58-22BFC38EB616}" type="presParOf" srcId="{DBB45BF9-F612-465C-BA42-992B1493142E}" destId="{3B24F73A-8723-43E9-AE9D-55F3B194BF89}" srcOrd="10" destOrd="0" presId="urn:microsoft.com/office/officeart/2005/8/layout/cycle6"/>
    <dgm:cxn modelId="{2E6E9E5E-492E-4D3B-A3D7-EA4E130FB788}" type="presParOf" srcId="{DBB45BF9-F612-465C-BA42-992B1493142E}" destId="{D979B5CB-5239-4F7F-A4DD-33C247655F68}" srcOrd="11" destOrd="0" presId="urn:microsoft.com/office/officeart/2005/8/layout/cycle6"/>
    <dgm:cxn modelId="{FFD0CF20-88B9-4F33-B9B0-46789C0A87C7}" type="presParOf" srcId="{DBB45BF9-F612-465C-BA42-992B1493142E}" destId="{2BE8BC51-4F60-4FBF-A6E3-5B134439DBB3}" srcOrd="12" destOrd="0" presId="urn:microsoft.com/office/officeart/2005/8/layout/cycle6"/>
    <dgm:cxn modelId="{06BAA8D4-859A-4929-A7FB-8D5B5E1A299B}" type="presParOf" srcId="{DBB45BF9-F612-465C-BA42-992B1493142E}" destId="{3E7D275E-8352-4445-BCC5-47505A7DB39F}" srcOrd="13" destOrd="0" presId="urn:microsoft.com/office/officeart/2005/8/layout/cycle6"/>
    <dgm:cxn modelId="{FD4884E8-6D2C-467D-847B-7741510234FA}" type="presParOf" srcId="{DBB45BF9-F612-465C-BA42-992B1493142E}" destId="{87DFA6D0-24AD-4828-A2DD-7C10E41855F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C8756D-911D-459E-A0BE-A11094B1A80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GB"/>
        </a:p>
      </dgm:t>
    </dgm:pt>
    <dgm:pt modelId="{067BA69F-B815-4F9A-879A-23B8D8D168E9}">
      <dgm:prSet phldrT="[Text]" phldr="1"/>
      <dgm:spPr/>
      <dgm:t>
        <a:bodyPr/>
        <a:lstStyle/>
        <a:p>
          <a:endParaRPr lang="en-GB"/>
        </a:p>
      </dgm:t>
    </dgm:pt>
    <dgm:pt modelId="{6FC668E3-60EB-420F-A1AC-D4FEB376646D}" type="parTrans" cxnId="{1CBAAA85-EBA5-494B-9DB8-E158449BC34D}">
      <dgm:prSet/>
      <dgm:spPr/>
      <dgm:t>
        <a:bodyPr/>
        <a:lstStyle/>
        <a:p>
          <a:endParaRPr lang="en-GB"/>
        </a:p>
      </dgm:t>
    </dgm:pt>
    <dgm:pt modelId="{B4D3D008-0C42-4EC8-A2AE-5D1D19FF77D5}" type="sibTrans" cxnId="{1CBAAA85-EBA5-494B-9DB8-E158449BC34D}">
      <dgm:prSet/>
      <dgm:spPr/>
      <dgm:t>
        <a:bodyPr/>
        <a:lstStyle/>
        <a:p>
          <a:endParaRPr lang="en-GB"/>
        </a:p>
      </dgm:t>
    </dgm:pt>
    <dgm:pt modelId="{09572047-62B9-47B6-B968-719F281262CA}">
      <dgm:prSet phldrT="[Text]" phldr="1"/>
      <dgm:spPr/>
      <dgm:t>
        <a:bodyPr/>
        <a:lstStyle/>
        <a:p>
          <a:endParaRPr lang="en-GB"/>
        </a:p>
      </dgm:t>
    </dgm:pt>
    <dgm:pt modelId="{B6996737-C418-4057-BF82-7FCD4AB53712}" type="parTrans" cxnId="{FCD4F844-1E1C-4CD0-932B-7BEC29934FC4}">
      <dgm:prSet/>
      <dgm:spPr/>
      <dgm:t>
        <a:bodyPr/>
        <a:lstStyle/>
        <a:p>
          <a:endParaRPr lang="en-GB"/>
        </a:p>
      </dgm:t>
    </dgm:pt>
    <dgm:pt modelId="{281ABBAE-BCDD-494F-A5AF-B6603A91BA79}" type="sibTrans" cxnId="{FCD4F844-1E1C-4CD0-932B-7BEC29934FC4}">
      <dgm:prSet/>
      <dgm:spPr/>
      <dgm:t>
        <a:bodyPr/>
        <a:lstStyle/>
        <a:p>
          <a:endParaRPr lang="en-GB"/>
        </a:p>
      </dgm:t>
    </dgm:pt>
    <dgm:pt modelId="{67D5FCE5-F207-41A9-9FC4-91C05F6AE5BC}">
      <dgm:prSet phldrT="[Text]" phldr="1"/>
      <dgm:spPr/>
      <dgm:t>
        <a:bodyPr/>
        <a:lstStyle/>
        <a:p>
          <a:endParaRPr lang="en-GB"/>
        </a:p>
      </dgm:t>
    </dgm:pt>
    <dgm:pt modelId="{F21BFC27-70DA-4BE5-B6EA-63CFC8C9599A}" type="parTrans" cxnId="{20048001-9648-429A-ACDE-D9E5EAC20E76}">
      <dgm:prSet/>
      <dgm:spPr/>
      <dgm:t>
        <a:bodyPr/>
        <a:lstStyle/>
        <a:p>
          <a:endParaRPr lang="en-GB"/>
        </a:p>
      </dgm:t>
    </dgm:pt>
    <dgm:pt modelId="{4F2094C9-6085-49BF-BE25-2D55455BAE4F}" type="sibTrans" cxnId="{20048001-9648-429A-ACDE-D9E5EAC20E76}">
      <dgm:prSet/>
      <dgm:spPr/>
      <dgm:t>
        <a:bodyPr/>
        <a:lstStyle/>
        <a:p>
          <a:endParaRPr lang="en-GB"/>
        </a:p>
      </dgm:t>
    </dgm:pt>
    <dgm:pt modelId="{BC2804FD-AA7E-407A-9016-34F9B0C923A8}" type="pres">
      <dgm:prSet presAssocID="{42C8756D-911D-459E-A0BE-A11094B1A80F}" presName="Name0" presStyleCnt="0">
        <dgm:presLayoutVars>
          <dgm:dir/>
          <dgm:resizeHandles val="exact"/>
        </dgm:presLayoutVars>
      </dgm:prSet>
      <dgm:spPr/>
    </dgm:pt>
    <dgm:pt modelId="{45F7DD0B-C71A-43CA-9B1B-D7029667F196}" type="pres">
      <dgm:prSet presAssocID="{067BA69F-B815-4F9A-879A-23B8D8D168E9}" presName="node" presStyleLbl="node1" presStyleIdx="0" presStyleCnt="3">
        <dgm:presLayoutVars>
          <dgm:bulletEnabled val="1"/>
        </dgm:presLayoutVars>
      </dgm:prSet>
      <dgm:spPr/>
    </dgm:pt>
    <dgm:pt modelId="{93070E2B-846C-4BFC-AACA-1ED35C97EA5B}" type="pres">
      <dgm:prSet presAssocID="{B4D3D008-0C42-4EC8-A2AE-5D1D19FF77D5}" presName="sibTrans" presStyleLbl="sibTrans2D1" presStyleIdx="0" presStyleCnt="3" custLinFactNeighborX="18955" custLinFactNeighborY="-42958"/>
      <dgm:spPr/>
    </dgm:pt>
    <dgm:pt modelId="{3A571248-ABF2-43BC-ADED-ABA32989F64D}" type="pres">
      <dgm:prSet presAssocID="{B4D3D008-0C42-4EC8-A2AE-5D1D19FF77D5}" presName="connectorText" presStyleLbl="sibTrans2D1" presStyleIdx="0" presStyleCnt="3"/>
      <dgm:spPr/>
    </dgm:pt>
    <dgm:pt modelId="{9A861BFA-A875-4E4B-ADBB-B1F48BA3FF6D}" type="pres">
      <dgm:prSet presAssocID="{09572047-62B9-47B6-B968-719F281262CA}" presName="node" presStyleLbl="node1" presStyleIdx="1" presStyleCnt="3">
        <dgm:presLayoutVars>
          <dgm:bulletEnabled val="1"/>
        </dgm:presLayoutVars>
      </dgm:prSet>
      <dgm:spPr/>
    </dgm:pt>
    <dgm:pt modelId="{4E2E2FDE-2873-484E-B13D-A87B5971FC0F}" type="pres">
      <dgm:prSet presAssocID="{281ABBAE-BCDD-494F-A5AF-B6603A91BA79}" presName="sibTrans" presStyleLbl="sibTrans2D1" presStyleIdx="1" presStyleCnt="3"/>
      <dgm:spPr/>
    </dgm:pt>
    <dgm:pt modelId="{5C6C4EFF-A51B-409A-ADD0-19D9D71BD5A2}" type="pres">
      <dgm:prSet presAssocID="{281ABBAE-BCDD-494F-A5AF-B6603A91BA79}" presName="connectorText" presStyleLbl="sibTrans2D1" presStyleIdx="1" presStyleCnt="3"/>
      <dgm:spPr/>
    </dgm:pt>
    <dgm:pt modelId="{A3FE9243-0E04-440B-8070-6BBEF267FE15}" type="pres">
      <dgm:prSet presAssocID="{67D5FCE5-F207-41A9-9FC4-91C05F6AE5BC}" presName="node" presStyleLbl="node1" presStyleIdx="2" presStyleCnt="3">
        <dgm:presLayoutVars>
          <dgm:bulletEnabled val="1"/>
        </dgm:presLayoutVars>
      </dgm:prSet>
      <dgm:spPr/>
    </dgm:pt>
    <dgm:pt modelId="{E8CBD417-33D4-4108-B5FE-FC84CA49AE00}" type="pres">
      <dgm:prSet presAssocID="{4F2094C9-6085-49BF-BE25-2D55455BAE4F}" presName="sibTrans" presStyleLbl="sibTrans2D1" presStyleIdx="2" presStyleCnt="3" custLinFactNeighborX="-22920" custLinFactNeighborY="-41041"/>
      <dgm:spPr/>
    </dgm:pt>
    <dgm:pt modelId="{4CE85CB1-E7B1-4F8F-B401-4D9BFF3A12AC}" type="pres">
      <dgm:prSet presAssocID="{4F2094C9-6085-49BF-BE25-2D55455BAE4F}" presName="connectorText" presStyleLbl="sibTrans2D1" presStyleIdx="2" presStyleCnt="3"/>
      <dgm:spPr/>
    </dgm:pt>
  </dgm:ptLst>
  <dgm:cxnLst>
    <dgm:cxn modelId="{142BD0C4-4C3C-468D-B0D4-FB9FF67BD09C}" type="presOf" srcId="{281ABBAE-BCDD-494F-A5AF-B6603A91BA79}" destId="{5C6C4EFF-A51B-409A-ADD0-19D9D71BD5A2}" srcOrd="1" destOrd="0" presId="urn:microsoft.com/office/officeart/2005/8/layout/cycle7"/>
    <dgm:cxn modelId="{DAD8BE5C-E885-4595-B03E-6FE4E1FC26CC}" type="presOf" srcId="{09572047-62B9-47B6-B968-719F281262CA}" destId="{9A861BFA-A875-4E4B-ADBB-B1F48BA3FF6D}" srcOrd="0" destOrd="0" presId="urn:microsoft.com/office/officeart/2005/8/layout/cycle7"/>
    <dgm:cxn modelId="{20048001-9648-429A-ACDE-D9E5EAC20E76}" srcId="{42C8756D-911D-459E-A0BE-A11094B1A80F}" destId="{67D5FCE5-F207-41A9-9FC4-91C05F6AE5BC}" srcOrd="2" destOrd="0" parTransId="{F21BFC27-70DA-4BE5-B6EA-63CFC8C9599A}" sibTransId="{4F2094C9-6085-49BF-BE25-2D55455BAE4F}"/>
    <dgm:cxn modelId="{CA35483F-D861-435D-81B1-3F8B819491F6}" type="presOf" srcId="{4F2094C9-6085-49BF-BE25-2D55455BAE4F}" destId="{4CE85CB1-E7B1-4F8F-B401-4D9BFF3A12AC}" srcOrd="1" destOrd="0" presId="urn:microsoft.com/office/officeart/2005/8/layout/cycle7"/>
    <dgm:cxn modelId="{16BB6201-9B89-4652-AFB9-5ADBCCDFFD73}" type="presOf" srcId="{67D5FCE5-F207-41A9-9FC4-91C05F6AE5BC}" destId="{A3FE9243-0E04-440B-8070-6BBEF267FE15}" srcOrd="0" destOrd="0" presId="urn:microsoft.com/office/officeart/2005/8/layout/cycle7"/>
    <dgm:cxn modelId="{B3CC9F66-1246-44A5-A3CC-79492CD8C500}" type="presOf" srcId="{4F2094C9-6085-49BF-BE25-2D55455BAE4F}" destId="{E8CBD417-33D4-4108-B5FE-FC84CA49AE00}" srcOrd="0" destOrd="0" presId="urn:microsoft.com/office/officeart/2005/8/layout/cycle7"/>
    <dgm:cxn modelId="{7FD336DC-D283-4281-A74E-F98728F4A66F}" type="presOf" srcId="{B4D3D008-0C42-4EC8-A2AE-5D1D19FF77D5}" destId="{3A571248-ABF2-43BC-ADED-ABA32989F64D}" srcOrd="1" destOrd="0" presId="urn:microsoft.com/office/officeart/2005/8/layout/cycle7"/>
    <dgm:cxn modelId="{9AA01142-D15D-4613-AA11-930F5711AB4A}" type="presOf" srcId="{B4D3D008-0C42-4EC8-A2AE-5D1D19FF77D5}" destId="{93070E2B-846C-4BFC-AACA-1ED35C97EA5B}" srcOrd="0" destOrd="0" presId="urn:microsoft.com/office/officeart/2005/8/layout/cycle7"/>
    <dgm:cxn modelId="{16C7BBCF-EC76-4AEA-A058-90FAA7124C81}" type="presOf" srcId="{42C8756D-911D-459E-A0BE-A11094B1A80F}" destId="{BC2804FD-AA7E-407A-9016-34F9B0C923A8}" srcOrd="0" destOrd="0" presId="urn:microsoft.com/office/officeart/2005/8/layout/cycle7"/>
    <dgm:cxn modelId="{1073826F-7E99-41DD-B5E7-7292BFE67833}" type="presOf" srcId="{067BA69F-B815-4F9A-879A-23B8D8D168E9}" destId="{45F7DD0B-C71A-43CA-9B1B-D7029667F196}" srcOrd="0" destOrd="0" presId="urn:microsoft.com/office/officeart/2005/8/layout/cycle7"/>
    <dgm:cxn modelId="{E88DFAC9-244B-43D1-9EF0-F54401D6BDAE}" type="presOf" srcId="{281ABBAE-BCDD-494F-A5AF-B6603A91BA79}" destId="{4E2E2FDE-2873-484E-B13D-A87B5971FC0F}" srcOrd="0" destOrd="0" presId="urn:microsoft.com/office/officeart/2005/8/layout/cycle7"/>
    <dgm:cxn modelId="{1CBAAA85-EBA5-494B-9DB8-E158449BC34D}" srcId="{42C8756D-911D-459E-A0BE-A11094B1A80F}" destId="{067BA69F-B815-4F9A-879A-23B8D8D168E9}" srcOrd="0" destOrd="0" parTransId="{6FC668E3-60EB-420F-A1AC-D4FEB376646D}" sibTransId="{B4D3D008-0C42-4EC8-A2AE-5D1D19FF77D5}"/>
    <dgm:cxn modelId="{FCD4F844-1E1C-4CD0-932B-7BEC29934FC4}" srcId="{42C8756D-911D-459E-A0BE-A11094B1A80F}" destId="{09572047-62B9-47B6-B968-719F281262CA}" srcOrd="1" destOrd="0" parTransId="{B6996737-C418-4057-BF82-7FCD4AB53712}" sibTransId="{281ABBAE-BCDD-494F-A5AF-B6603A91BA79}"/>
    <dgm:cxn modelId="{0CB19C21-D3FE-4D48-8CA6-6D8841793DDF}" type="presParOf" srcId="{BC2804FD-AA7E-407A-9016-34F9B0C923A8}" destId="{45F7DD0B-C71A-43CA-9B1B-D7029667F196}" srcOrd="0" destOrd="0" presId="urn:microsoft.com/office/officeart/2005/8/layout/cycle7"/>
    <dgm:cxn modelId="{71E59DFA-503B-4582-9816-BA3AC7A0E854}" type="presParOf" srcId="{BC2804FD-AA7E-407A-9016-34F9B0C923A8}" destId="{93070E2B-846C-4BFC-AACA-1ED35C97EA5B}" srcOrd="1" destOrd="0" presId="urn:microsoft.com/office/officeart/2005/8/layout/cycle7"/>
    <dgm:cxn modelId="{518FEFAB-A2F4-4E0F-B267-191E40BBBDBE}" type="presParOf" srcId="{93070E2B-846C-4BFC-AACA-1ED35C97EA5B}" destId="{3A571248-ABF2-43BC-ADED-ABA32989F64D}" srcOrd="0" destOrd="0" presId="urn:microsoft.com/office/officeart/2005/8/layout/cycle7"/>
    <dgm:cxn modelId="{6B418F33-15E5-4DEA-B215-665AFADDE4AD}" type="presParOf" srcId="{BC2804FD-AA7E-407A-9016-34F9B0C923A8}" destId="{9A861BFA-A875-4E4B-ADBB-B1F48BA3FF6D}" srcOrd="2" destOrd="0" presId="urn:microsoft.com/office/officeart/2005/8/layout/cycle7"/>
    <dgm:cxn modelId="{89078C16-7E96-4BD7-A63B-56A224AF38A5}" type="presParOf" srcId="{BC2804FD-AA7E-407A-9016-34F9B0C923A8}" destId="{4E2E2FDE-2873-484E-B13D-A87B5971FC0F}" srcOrd="3" destOrd="0" presId="urn:microsoft.com/office/officeart/2005/8/layout/cycle7"/>
    <dgm:cxn modelId="{E7B5B561-1356-4D5C-89FE-BAF83D2F27CD}" type="presParOf" srcId="{4E2E2FDE-2873-484E-B13D-A87B5971FC0F}" destId="{5C6C4EFF-A51B-409A-ADD0-19D9D71BD5A2}" srcOrd="0" destOrd="0" presId="urn:microsoft.com/office/officeart/2005/8/layout/cycle7"/>
    <dgm:cxn modelId="{CD83A1B7-973C-486C-927B-5B0DB23EB381}" type="presParOf" srcId="{BC2804FD-AA7E-407A-9016-34F9B0C923A8}" destId="{A3FE9243-0E04-440B-8070-6BBEF267FE15}" srcOrd="4" destOrd="0" presId="urn:microsoft.com/office/officeart/2005/8/layout/cycle7"/>
    <dgm:cxn modelId="{0497418E-2B90-4A27-B598-585396B27422}" type="presParOf" srcId="{BC2804FD-AA7E-407A-9016-34F9B0C923A8}" destId="{E8CBD417-33D4-4108-B5FE-FC84CA49AE00}" srcOrd="5" destOrd="0" presId="urn:microsoft.com/office/officeart/2005/8/layout/cycle7"/>
    <dgm:cxn modelId="{24EC2B32-623B-4801-935D-52252836AA82}" type="presParOf" srcId="{E8CBD417-33D4-4108-B5FE-FC84CA49AE00}" destId="{4CE85CB1-E7B1-4F8F-B401-4D9BFF3A12A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DF819C-040B-458E-8F0C-D222EDB16446}" type="doc">
      <dgm:prSet loTypeId="urn:microsoft.com/office/officeart/2005/8/layout/process1" loCatId="process" qsTypeId="urn:microsoft.com/office/officeart/2005/8/quickstyle/simple1" qsCatId="simple" csTypeId="urn:microsoft.com/office/officeart/2005/8/colors/accent2_3" csCatId="accent2" phldr="1"/>
      <dgm:spPr/>
    </dgm:pt>
    <dgm:pt modelId="{A116D6A7-18D5-4CE1-8DCF-648FA8226ADA}">
      <dgm:prSet phldrT="[Text]"/>
      <dgm:spPr/>
      <dgm:t>
        <a:bodyPr/>
        <a:lstStyle/>
        <a:p>
          <a:r>
            <a:rPr lang="en-GB" dirty="0" smtClean="0"/>
            <a:t>Introduction</a:t>
          </a:r>
        </a:p>
        <a:p>
          <a:r>
            <a:rPr lang="en-GB" dirty="0" smtClean="0"/>
            <a:t>(use question wording)</a:t>
          </a:r>
          <a:endParaRPr lang="en-GB" dirty="0"/>
        </a:p>
      </dgm:t>
    </dgm:pt>
    <dgm:pt modelId="{0D70B717-CDDB-48CF-BE39-175FE3E51B5F}" type="parTrans" cxnId="{A9692A33-F729-44B1-AFA2-79FC4504DA31}">
      <dgm:prSet/>
      <dgm:spPr/>
      <dgm:t>
        <a:bodyPr/>
        <a:lstStyle/>
        <a:p>
          <a:endParaRPr lang="en-GB"/>
        </a:p>
      </dgm:t>
    </dgm:pt>
    <dgm:pt modelId="{65F626FB-B5D0-4D47-986B-0898EA3373B3}" type="sibTrans" cxnId="{A9692A33-F729-44B1-AFA2-79FC4504DA31}">
      <dgm:prSet/>
      <dgm:spPr/>
      <dgm:t>
        <a:bodyPr/>
        <a:lstStyle/>
        <a:p>
          <a:endParaRPr lang="en-GB"/>
        </a:p>
      </dgm:t>
    </dgm:pt>
    <dgm:pt modelId="{854505A9-7703-4639-80B3-1C0C8828980B}">
      <dgm:prSet phldrT="[Text]"/>
      <dgm:spPr/>
      <dgm:t>
        <a:bodyPr/>
        <a:lstStyle/>
        <a:p>
          <a:r>
            <a:rPr lang="en-GB" dirty="0" smtClean="0"/>
            <a:t>Paragraph 1</a:t>
          </a:r>
        </a:p>
        <a:p>
          <a:r>
            <a:rPr lang="en-GB" dirty="0" smtClean="0"/>
            <a:t>(view 1 with evidence)</a:t>
          </a:r>
          <a:endParaRPr lang="en-GB" dirty="0"/>
        </a:p>
      </dgm:t>
    </dgm:pt>
    <dgm:pt modelId="{9EBFCC4C-906D-414D-94D0-641A97244600}" type="parTrans" cxnId="{FAEB36BA-6285-41DB-AF42-7BF2845BBB90}">
      <dgm:prSet/>
      <dgm:spPr/>
      <dgm:t>
        <a:bodyPr/>
        <a:lstStyle/>
        <a:p>
          <a:endParaRPr lang="en-GB"/>
        </a:p>
      </dgm:t>
    </dgm:pt>
    <dgm:pt modelId="{43A28F1D-0979-4234-B134-F55E785FF0DC}" type="sibTrans" cxnId="{FAEB36BA-6285-41DB-AF42-7BF2845BBB90}">
      <dgm:prSet/>
      <dgm:spPr/>
      <dgm:t>
        <a:bodyPr/>
        <a:lstStyle/>
        <a:p>
          <a:endParaRPr lang="en-GB"/>
        </a:p>
      </dgm:t>
    </dgm:pt>
    <dgm:pt modelId="{C6DB9657-D919-4A56-9E98-2D028F3AD114}">
      <dgm:prSet phldrT="[Text]"/>
      <dgm:spPr/>
      <dgm:t>
        <a:bodyPr/>
        <a:lstStyle/>
        <a:p>
          <a:r>
            <a:rPr lang="en-GB" dirty="0" smtClean="0"/>
            <a:t>Paragraph 2 (view 2 with evidence, direct comparison with view 1</a:t>
          </a:r>
          <a:endParaRPr lang="en-GB" dirty="0"/>
        </a:p>
      </dgm:t>
    </dgm:pt>
    <dgm:pt modelId="{03B3E669-28BD-4702-A457-8EF42F40CE8F}" type="parTrans" cxnId="{62837D9E-46E5-4BA9-A437-7AF47613CC18}">
      <dgm:prSet/>
      <dgm:spPr/>
      <dgm:t>
        <a:bodyPr/>
        <a:lstStyle/>
        <a:p>
          <a:endParaRPr lang="en-GB"/>
        </a:p>
      </dgm:t>
    </dgm:pt>
    <dgm:pt modelId="{026A4808-B10A-43E1-AB06-AEDCA49395EF}" type="sibTrans" cxnId="{62837D9E-46E5-4BA9-A437-7AF47613CC18}">
      <dgm:prSet/>
      <dgm:spPr/>
      <dgm:t>
        <a:bodyPr/>
        <a:lstStyle/>
        <a:p>
          <a:endParaRPr lang="en-GB"/>
        </a:p>
      </dgm:t>
    </dgm:pt>
    <dgm:pt modelId="{3F42D80E-0EF4-4E92-8DAD-F9F65EB7EBB2}">
      <dgm:prSet/>
      <dgm:spPr/>
      <dgm:t>
        <a:bodyPr/>
        <a:lstStyle/>
        <a:p>
          <a:r>
            <a:rPr lang="en-GB" dirty="0" smtClean="0"/>
            <a:t>Paragraph 3</a:t>
          </a:r>
        </a:p>
        <a:p>
          <a:r>
            <a:rPr lang="en-GB" dirty="0" smtClean="0"/>
            <a:t>(view 3 with evidence, compare with view 1&amp;2)</a:t>
          </a:r>
          <a:endParaRPr lang="en-GB" dirty="0"/>
        </a:p>
      </dgm:t>
    </dgm:pt>
    <dgm:pt modelId="{588F9596-4800-489A-AC3F-4A4E1F9E16F8}" type="parTrans" cxnId="{9785E649-089D-4CF7-A448-D8CF289D7715}">
      <dgm:prSet/>
      <dgm:spPr/>
      <dgm:t>
        <a:bodyPr/>
        <a:lstStyle/>
        <a:p>
          <a:endParaRPr lang="en-GB"/>
        </a:p>
      </dgm:t>
    </dgm:pt>
    <dgm:pt modelId="{68B4C74B-9CEA-4AC5-8523-9A80B822742D}" type="sibTrans" cxnId="{9785E649-089D-4CF7-A448-D8CF289D7715}">
      <dgm:prSet/>
      <dgm:spPr/>
      <dgm:t>
        <a:bodyPr/>
        <a:lstStyle/>
        <a:p>
          <a:endParaRPr lang="en-GB"/>
        </a:p>
      </dgm:t>
    </dgm:pt>
    <dgm:pt modelId="{E67A5EE6-D50C-4328-A11A-B8954357F7DA}">
      <dgm:prSet/>
      <dgm:spPr/>
      <dgm:t>
        <a:bodyPr/>
        <a:lstStyle/>
        <a:p>
          <a:r>
            <a:rPr lang="en-GB" dirty="0" smtClean="0"/>
            <a:t>Paragraph 4 (contemporary view linked to news story or  your view- new ways of categorising people?? </a:t>
          </a:r>
          <a:endParaRPr lang="en-GB" dirty="0"/>
        </a:p>
      </dgm:t>
    </dgm:pt>
    <dgm:pt modelId="{7FBFC82B-7F3C-427F-A3AC-79D0AEF007AF}" type="parTrans" cxnId="{5B4D3C0D-84BC-4417-A6F4-FDA6F9A92475}">
      <dgm:prSet/>
      <dgm:spPr/>
      <dgm:t>
        <a:bodyPr/>
        <a:lstStyle/>
        <a:p>
          <a:endParaRPr lang="en-GB"/>
        </a:p>
      </dgm:t>
    </dgm:pt>
    <dgm:pt modelId="{5EA96C33-B23D-4627-898D-90368453F835}" type="sibTrans" cxnId="{5B4D3C0D-84BC-4417-A6F4-FDA6F9A92475}">
      <dgm:prSet/>
      <dgm:spPr/>
      <dgm:t>
        <a:bodyPr/>
        <a:lstStyle/>
        <a:p>
          <a:endParaRPr lang="en-GB"/>
        </a:p>
      </dgm:t>
    </dgm:pt>
    <dgm:pt modelId="{B44ED99B-CE87-4B5F-ACED-8630F14BF270}">
      <dgm:prSet/>
      <dgm:spPr/>
      <dgm:t>
        <a:bodyPr/>
        <a:lstStyle/>
        <a:p>
          <a:r>
            <a:rPr lang="en-GB" dirty="0" smtClean="0"/>
            <a:t>Conclusion</a:t>
          </a:r>
        </a:p>
        <a:p>
          <a:r>
            <a:rPr lang="en-GB" dirty="0" smtClean="0"/>
            <a:t>(directly answer the question, provide brief summary of views, thought provoking!)</a:t>
          </a:r>
          <a:endParaRPr lang="en-GB" dirty="0"/>
        </a:p>
      </dgm:t>
    </dgm:pt>
    <dgm:pt modelId="{6F50F082-F53F-4A1D-8CBD-C6628DD4A4E9}" type="parTrans" cxnId="{9F19D6AF-053D-45E9-A9B1-F391C0A0CE41}">
      <dgm:prSet/>
      <dgm:spPr/>
      <dgm:t>
        <a:bodyPr/>
        <a:lstStyle/>
        <a:p>
          <a:endParaRPr lang="en-GB"/>
        </a:p>
      </dgm:t>
    </dgm:pt>
    <dgm:pt modelId="{7C8F8765-396F-4870-A069-D4D93A418AAF}" type="sibTrans" cxnId="{9F19D6AF-053D-45E9-A9B1-F391C0A0CE41}">
      <dgm:prSet/>
      <dgm:spPr/>
      <dgm:t>
        <a:bodyPr/>
        <a:lstStyle/>
        <a:p>
          <a:endParaRPr lang="en-GB"/>
        </a:p>
      </dgm:t>
    </dgm:pt>
    <dgm:pt modelId="{BE56AE8C-6D77-4423-802F-835D8183FBE1}" type="pres">
      <dgm:prSet presAssocID="{99DF819C-040B-458E-8F0C-D222EDB16446}" presName="Name0" presStyleCnt="0">
        <dgm:presLayoutVars>
          <dgm:dir/>
          <dgm:resizeHandles val="exact"/>
        </dgm:presLayoutVars>
      </dgm:prSet>
      <dgm:spPr/>
    </dgm:pt>
    <dgm:pt modelId="{68431208-476F-49E9-8130-2124ED708B8F}" type="pres">
      <dgm:prSet presAssocID="{A116D6A7-18D5-4CE1-8DCF-648FA8226AD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C70B05-593A-46C2-BF7B-B5BB28FAEA9B}" type="pres">
      <dgm:prSet presAssocID="{65F626FB-B5D0-4D47-986B-0898EA3373B3}" presName="sibTrans" presStyleLbl="sibTrans2D1" presStyleIdx="0" presStyleCnt="5"/>
      <dgm:spPr/>
    </dgm:pt>
    <dgm:pt modelId="{5514F15C-DC33-415E-A56A-5CE148EE0689}" type="pres">
      <dgm:prSet presAssocID="{65F626FB-B5D0-4D47-986B-0898EA3373B3}" presName="connectorText" presStyleLbl="sibTrans2D1" presStyleIdx="0" presStyleCnt="5"/>
      <dgm:spPr/>
    </dgm:pt>
    <dgm:pt modelId="{FB9A7D00-7898-41E8-9B3A-0E6CAFDE719F}" type="pres">
      <dgm:prSet presAssocID="{854505A9-7703-4639-80B3-1C0C8828980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9B5B69-54E1-49C7-8B7C-4FA451173A81}" type="pres">
      <dgm:prSet presAssocID="{43A28F1D-0979-4234-B134-F55E785FF0DC}" presName="sibTrans" presStyleLbl="sibTrans2D1" presStyleIdx="1" presStyleCnt="5"/>
      <dgm:spPr/>
    </dgm:pt>
    <dgm:pt modelId="{FB38BDC3-189C-45E7-AD3E-E19F473B997B}" type="pres">
      <dgm:prSet presAssocID="{43A28F1D-0979-4234-B134-F55E785FF0DC}" presName="connectorText" presStyleLbl="sibTrans2D1" presStyleIdx="1" presStyleCnt="5"/>
      <dgm:spPr/>
    </dgm:pt>
    <dgm:pt modelId="{5CE9F220-32AB-4B79-91E7-375BD40F5C6B}" type="pres">
      <dgm:prSet presAssocID="{C6DB9657-D919-4A56-9E98-2D028F3AD11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C81BBB-80D4-48B3-BF51-7B2ACDF327F6}" type="pres">
      <dgm:prSet presAssocID="{026A4808-B10A-43E1-AB06-AEDCA49395EF}" presName="sibTrans" presStyleLbl="sibTrans2D1" presStyleIdx="2" presStyleCnt="5"/>
      <dgm:spPr/>
    </dgm:pt>
    <dgm:pt modelId="{E2A132AB-FC01-4F86-BA04-0F52A825E6F4}" type="pres">
      <dgm:prSet presAssocID="{026A4808-B10A-43E1-AB06-AEDCA49395EF}" presName="connectorText" presStyleLbl="sibTrans2D1" presStyleIdx="2" presStyleCnt="5"/>
      <dgm:spPr/>
    </dgm:pt>
    <dgm:pt modelId="{869B9A31-A9A9-46C8-9BF4-E2A3009B407B}" type="pres">
      <dgm:prSet presAssocID="{3F42D80E-0EF4-4E92-8DAD-F9F65EB7EBB2}" presName="node" presStyleLbl="node1" presStyleIdx="3" presStyleCnt="6">
        <dgm:presLayoutVars>
          <dgm:bulletEnabled val="1"/>
        </dgm:presLayoutVars>
      </dgm:prSet>
      <dgm:spPr/>
    </dgm:pt>
    <dgm:pt modelId="{78220347-FD4F-400E-9BDA-F6A0372C55EA}" type="pres">
      <dgm:prSet presAssocID="{68B4C74B-9CEA-4AC5-8523-9A80B822742D}" presName="sibTrans" presStyleLbl="sibTrans2D1" presStyleIdx="3" presStyleCnt="5"/>
      <dgm:spPr/>
    </dgm:pt>
    <dgm:pt modelId="{1E9D3717-4942-493C-93C5-CB14CABB0F0A}" type="pres">
      <dgm:prSet presAssocID="{68B4C74B-9CEA-4AC5-8523-9A80B822742D}" presName="connectorText" presStyleLbl="sibTrans2D1" presStyleIdx="3" presStyleCnt="5"/>
      <dgm:spPr/>
    </dgm:pt>
    <dgm:pt modelId="{99440C92-BF3A-4D1C-BD46-A2678E691617}" type="pres">
      <dgm:prSet presAssocID="{E67A5EE6-D50C-4328-A11A-B8954357F7D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18B587-73FB-4DDC-87A7-9D50FF7946AB}" type="pres">
      <dgm:prSet presAssocID="{5EA96C33-B23D-4627-898D-90368453F835}" presName="sibTrans" presStyleLbl="sibTrans2D1" presStyleIdx="4" presStyleCnt="5"/>
      <dgm:spPr/>
    </dgm:pt>
    <dgm:pt modelId="{B882E952-E5F1-418D-8828-75A1763C3338}" type="pres">
      <dgm:prSet presAssocID="{5EA96C33-B23D-4627-898D-90368453F835}" presName="connectorText" presStyleLbl="sibTrans2D1" presStyleIdx="4" presStyleCnt="5"/>
      <dgm:spPr/>
    </dgm:pt>
    <dgm:pt modelId="{E74B7436-850D-4E04-8F14-755CCB492D8F}" type="pres">
      <dgm:prSet presAssocID="{B44ED99B-CE87-4B5F-ACED-8630F14BF2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A65B417-2511-4EF1-9BF5-88DDFA15AD8E}" type="presOf" srcId="{026A4808-B10A-43E1-AB06-AEDCA49395EF}" destId="{B7C81BBB-80D4-48B3-BF51-7B2ACDF327F6}" srcOrd="0" destOrd="0" presId="urn:microsoft.com/office/officeart/2005/8/layout/process1"/>
    <dgm:cxn modelId="{BB78EBC6-0D76-40F0-A0E8-568F3FB219F0}" type="presOf" srcId="{854505A9-7703-4639-80B3-1C0C8828980B}" destId="{FB9A7D00-7898-41E8-9B3A-0E6CAFDE719F}" srcOrd="0" destOrd="0" presId="urn:microsoft.com/office/officeart/2005/8/layout/process1"/>
    <dgm:cxn modelId="{23B82E73-6DC6-4F6F-8397-4B8CEDF725C4}" type="presOf" srcId="{68B4C74B-9CEA-4AC5-8523-9A80B822742D}" destId="{1E9D3717-4942-493C-93C5-CB14CABB0F0A}" srcOrd="1" destOrd="0" presId="urn:microsoft.com/office/officeart/2005/8/layout/process1"/>
    <dgm:cxn modelId="{6EC88156-C3F4-4186-B280-19FFE4A02A1E}" type="presOf" srcId="{3F42D80E-0EF4-4E92-8DAD-F9F65EB7EBB2}" destId="{869B9A31-A9A9-46C8-9BF4-E2A3009B407B}" srcOrd="0" destOrd="0" presId="urn:microsoft.com/office/officeart/2005/8/layout/process1"/>
    <dgm:cxn modelId="{FAEB36BA-6285-41DB-AF42-7BF2845BBB90}" srcId="{99DF819C-040B-458E-8F0C-D222EDB16446}" destId="{854505A9-7703-4639-80B3-1C0C8828980B}" srcOrd="1" destOrd="0" parTransId="{9EBFCC4C-906D-414D-94D0-641A97244600}" sibTransId="{43A28F1D-0979-4234-B134-F55E785FF0DC}"/>
    <dgm:cxn modelId="{0EE2F431-F51F-4F18-A3E8-5DD2A9B810E3}" type="presOf" srcId="{A116D6A7-18D5-4CE1-8DCF-648FA8226ADA}" destId="{68431208-476F-49E9-8130-2124ED708B8F}" srcOrd="0" destOrd="0" presId="urn:microsoft.com/office/officeart/2005/8/layout/process1"/>
    <dgm:cxn modelId="{C72FF2B1-85D5-4844-9EFE-157F40D93DD1}" type="presOf" srcId="{5EA96C33-B23D-4627-898D-90368453F835}" destId="{B882E952-E5F1-418D-8828-75A1763C3338}" srcOrd="1" destOrd="0" presId="urn:microsoft.com/office/officeart/2005/8/layout/process1"/>
    <dgm:cxn modelId="{5DAFCBA0-4774-4CAE-92B2-846F39940F32}" type="presOf" srcId="{65F626FB-B5D0-4D47-986B-0898EA3373B3}" destId="{5514F15C-DC33-415E-A56A-5CE148EE0689}" srcOrd="1" destOrd="0" presId="urn:microsoft.com/office/officeart/2005/8/layout/process1"/>
    <dgm:cxn modelId="{9785E649-089D-4CF7-A448-D8CF289D7715}" srcId="{99DF819C-040B-458E-8F0C-D222EDB16446}" destId="{3F42D80E-0EF4-4E92-8DAD-F9F65EB7EBB2}" srcOrd="3" destOrd="0" parTransId="{588F9596-4800-489A-AC3F-4A4E1F9E16F8}" sibTransId="{68B4C74B-9CEA-4AC5-8523-9A80B822742D}"/>
    <dgm:cxn modelId="{E05EC7C1-684C-4E18-AD2D-C8D0A37465CB}" type="presOf" srcId="{65F626FB-B5D0-4D47-986B-0898EA3373B3}" destId="{C5C70B05-593A-46C2-BF7B-B5BB28FAEA9B}" srcOrd="0" destOrd="0" presId="urn:microsoft.com/office/officeart/2005/8/layout/process1"/>
    <dgm:cxn modelId="{62D0285B-403C-4FD9-8969-E410950C0E78}" type="presOf" srcId="{43A28F1D-0979-4234-B134-F55E785FF0DC}" destId="{B99B5B69-54E1-49C7-8B7C-4FA451173A81}" srcOrd="0" destOrd="0" presId="urn:microsoft.com/office/officeart/2005/8/layout/process1"/>
    <dgm:cxn modelId="{B2D53B15-9D24-4CBB-935B-AE16253C8FCE}" type="presOf" srcId="{99DF819C-040B-458E-8F0C-D222EDB16446}" destId="{BE56AE8C-6D77-4423-802F-835D8183FBE1}" srcOrd="0" destOrd="0" presId="urn:microsoft.com/office/officeart/2005/8/layout/process1"/>
    <dgm:cxn modelId="{47C5F67B-5D45-4CAE-BF31-7E52D7A8BFE8}" type="presOf" srcId="{43A28F1D-0979-4234-B134-F55E785FF0DC}" destId="{FB38BDC3-189C-45E7-AD3E-E19F473B997B}" srcOrd="1" destOrd="0" presId="urn:microsoft.com/office/officeart/2005/8/layout/process1"/>
    <dgm:cxn modelId="{A9692A33-F729-44B1-AFA2-79FC4504DA31}" srcId="{99DF819C-040B-458E-8F0C-D222EDB16446}" destId="{A116D6A7-18D5-4CE1-8DCF-648FA8226ADA}" srcOrd="0" destOrd="0" parTransId="{0D70B717-CDDB-48CF-BE39-175FE3E51B5F}" sibTransId="{65F626FB-B5D0-4D47-986B-0898EA3373B3}"/>
    <dgm:cxn modelId="{E2604CB6-2073-47D7-A777-6DC633D3F992}" type="presOf" srcId="{026A4808-B10A-43E1-AB06-AEDCA49395EF}" destId="{E2A132AB-FC01-4F86-BA04-0F52A825E6F4}" srcOrd="1" destOrd="0" presId="urn:microsoft.com/office/officeart/2005/8/layout/process1"/>
    <dgm:cxn modelId="{B51FAF17-7587-45AD-933F-67C61638CDA5}" type="presOf" srcId="{5EA96C33-B23D-4627-898D-90368453F835}" destId="{FB18B587-73FB-4DDC-87A7-9D50FF7946AB}" srcOrd="0" destOrd="0" presId="urn:microsoft.com/office/officeart/2005/8/layout/process1"/>
    <dgm:cxn modelId="{B174177B-38B4-4AD8-9003-0DD5DAB28182}" type="presOf" srcId="{68B4C74B-9CEA-4AC5-8523-9A80B822742D}" destId="{78220347-FD4F-400E-9BDA-F6A0372C55EA}" srcOrd="0" destOrd="0" presId="urn:microsoft.com/office/officeart/2005/8/layout/process1"/>
    <dgm:cxn modelId="{C5C33197-92C1-46AD-8256-FB6B90F3F863}" type="presOf" srcId="{B44ED99B-CE87-4B5F-ACED-8630F14BF270}" destId="{E74B7436-850D-4E04-8F14-755CCB492D8F}" srcOrd="0" destOrd="0" presId="urn:microsoft.com/office/officeart/2005/8/layout/process1"/>
    <dgm:cxn modelId="{5B4D3C0D-84BC-4417-A6F4-FDA6F9A92475}" srcId="{99DF819C-040B-458E-8F0C-D222EDB16446}" destId="{E67A5EE6-D50C-4328-A11A-B8954357F7DA}" srcOrd="4" destOrd="0" parTransId="{7FBFC82B-7F3C-427F-A3AC-79D0AEF007AF}" sibTransId="{5EA96C33-B23D-4627-898D-90368453F835}"/>
    <dgm:cxn modelId="{62837D9E-46E5-4BA9-A437-7AF47613CC18}" srcId="{99DF819C-040B-458E-8F0C-D222EDB16446}" destId="{C6DB9657-D919-4A56-9E98-2D028F3AD114}" srcOrd="2" destOrd="0" parTransId="{03B3E669-28BD-4702-A457-8EF42F40CE8F}" sibTransId="{026A4808-B10A-43E1-AB06-AEDCA49395EF}"/>
    <dgm:cxn modelId="{B4ED37A5-A165-45EE-AE2B-E536E97A9A15}" type="presOf" srcId="{C6DB9657-D919-4A56-9E98-2D028F3AD114}" destId="{5CE9F220-32AB-4B79-91E7-375BD40F5C6B}" srcOrd="0" destOrd="0" presId="urn:microsoft.com/office/officeart/2005/8/layout/process1"/>
    <dgm:cxn modelId="{9F19D6AF-053D-45E9-A9B1-F391C0A0CE41}" srcId="{99DF819C-040B-458E-8F0C-D222EDB16446}" destId="{B44ED99B-CE87-4B5F-ACED-8630F14BF270}" srcOrd="5" destOrd="0" parTransId="{6F50F082-F53F-4A1D-8CBD-C6628DD4A4E9}" sibTransId="{7C8F8765-396F-4870-A069-D4D93A418AAF}"/>
    <dgm:cxn modelId="{4A2BDBFB-27E6-4DE0-A86E-CA02D17D3084}" type="presOf" srcId="{E67A5EE6-D50C-4328-A11A-B8954357F7DA}" destId="{99440C92-BF3A-4D1C-BD46-A2678E691617}" srcOrd="0" destOrd="0" presId="urn:microsoft.com/office/officeart/2005/8/layout/process1"/>
    <dgm:cxn modelId="{5FB05CE8-DB57-4698-932D-6D90FED276D1}" type="presParOf" srcId="{BE56AE8C-6D77-4423-802F-835D8183FBE1}" destId="{68431208-476F-49E9-8130-2124ED708B8F}" srcOrd="0" destOrd="0" presId="urn:microsoft.com/office/officeart/2005/8/layout/process1"/>
    <dgm:cxn modelId="{5CE03835-C82C-4077-A675-E153A6FC00B3}" type="presParOf" srcId="{BE56AE8C-6D77-4423-802F-835D8183FBE1}" destId="{C5C70B05-593A-46C2-BF7B-B5BB28FAEA9B}" srcOrd="1" destOrd="0" presId="urn:microsoft.com/office/officeart/2005/8/layout/process1"/>
    <dgm:cxn modelId="{95E33EDB-8C51-4B64-B7FF-0A3F590EAE9E}" type="presParOf" srcId="{C5C70B05-593A-46C2-BF7B-B5BB28FAEA9B}" destId="{5514F15C-DC33-415E-A56A-5CE148EE0689}" srcOrd="0" destOrd="0" presId="urn:microsoft.com/office/officeart/2005/8/layout/process1"/>
    <dgm:cxn modelId="{51B871C9-A5B6-492D-BDB6-C9B3C399DFFC}" type="presParOf" srcId="{BE56AE8C-6D77-4423-802F-835D8183FBE1}" destId="{FB9A7D00-7898-41E8-9B3A-0E6CAFDE719F}" srcOrd="2" destOrd="0" presId="urn:microsoft.com/office/officeart/2005/8/layout/process1"/>
    <dgm:cxn modelId="{B27F3B46-2191-4F5D-A71B-2B3E74AD37D9}" type="presParOf" srcId="{BE56AE8C-6D77-4423-802F-835D8183FBE1}" destId="{B99B5B69-54E1-49C7-8B7C-4FA451173A81}" srcOrd="3" destOrd="0" presId="urn:microsoft.com/office/officeart/2005/8/layout/process1"/>
    <dgm:cxn modelId="{AACAFA2D-462A-4781-ACB8-B99366C3152D}" type="presParOf" srcId="{B99B5B69-54E1-49C7-8B7C-4FA451173A81}" destId="{FB38BDC3-189C-45E7-AD3E-E19F473B997B}" srcOrd="0" destOrd="0" presId="urn:microsoft.com/office/officeart/2005/8/layout/process1"/>
    <dgm:cxn modelId="{5D259049-730F-46F0-8443-02D30A54E8D6}" type="presParOf" srcId="{BE56AE8C-6D77-4423-802F-835D8183FBE1}" destId="{5CE9F220-32AB-4B79-91E7-375BD40F5C6B}" srcOrd="4" destOrd="0" presId="urn:microsoft.com/office/officeart/2005/8/layout/process1"/>
    <dgm:cxn modelId="{C29D9EE0-EF0F-433D-A6DE-3AA374830F1A}" type="presParOf" srcId="{BE56AE8C-6D77-4423-802F-835D8183FBE1}" destId="{B7C81BBB-80D4-48B3-BF51-7B2ACDF327F6}" srcOrd="5" destOrd="0" presId="urn:microsoft.com/office/officeart/2005/8/layout/process1"/>
    <dgm:cxn modelId="{63BCADC7-6355-439A-8175-966553A3606E}" type="presParOf" srcId="{B7C81BBB-80D4-48B3-BF51-7B2ACDF327F6}" destId="{E2A132AB-FC01-4F86-BA04-0F52A825E6F4}" srcOrd="0" destOrd="0" presId="urn:microsoft.com/office/officeart/2005/8/layout/process1"/>
    <dgm:cxn modelId="{9ECE6DB8-418B-4F24-B35C-809B7C635D02}" type="presParOf" srcId="{BE56AE8C-6D77-4423-802F-835D8183FBE1}" destId="{869B9A31-A9A9-46C8-9BF4-E2A3009B407B}" srcOrd="6" destOrd="0" presId="urn:microsoft.com/office/officeart/2005/8/layout/process1"/>
    <dgm:cxn modelId="{0D7824FB-24D9-444F-8B88-7240F5EAC746}" type="presParOf" srcId="{BE56AE8C-6D77-4423-802F-835D8183FBE1}" destId="{78220347-FD4F-400E-9BDA-F6A0372C55EA}" srcOrd="7" destOrd="0" presId="urn:microsoft.com/office/officeart/2005/8/layout/process1"/>
    <dgm:cxn modelId="{5D8FF3CD-1440-480E-83A9-93921FC7E618}" type="presParOf" srcId="{78220347-FD4F-400E-9BDA-F6A0372C55EA}" destId="{1E9D3717-4942-493C-93C5-CB14CABB0F0A}" srcOrd="0" destOrd="0" presId="urn:microsoft.com/office/officeart/2005/8/layout/process1"/>
    <dgm:cxn modelId="{AB615FD8-51E2-4C24-A036-C4BC4817D8F4}" type="presParOf" srcId="{BE56AE8C-6D77-4423-802F-835D8183FBE1}" destId="{99440C92-BF3A-4D1C-BD46-A2678E691617}" srcOrd="8" destOrd="0" presId="urn:microsoft.com/office/officeart/2005/8/layout/process1"/>
    <dgm:cxn modelId="{6715365F-F4AE-4669-958B-9E1BE0B27D9C}" type="presParOf" srcId="{BE56AE8C-6D77-4423-802F-835D8183FBE1}" destId="{FB18B587-73FB-4DDC-87A7-9D50FF7946AB}" srcOrd="9" destOrd="0" presId="urn:microsoft.com/office/officeart/2005/8/layout/process1"/>
    <dgm:cxn modelId="{26B64B58-2FB9-478F-997C-F0EEE49EA38B}" type="presParOf" srcId="{FB18B587-73FB-4DDC-87A7-9D50FF7946AB}" destId="{B882E952-E5F1-418D-8828-75A1763C3338}" srcOrd="0" destOrd="0" presId="urn:microsoft.com/office/officeart/2005/8/layout/process1"/>
    <dgm:cxn modelId="{ABE15070-869A-431B-88DC-41413C553575}" type="presParOf" srcId="{BE56AE8C-6D77-4423-802F-835D8183FBE1}" destId="{E74B7436-850D-4E04-8F14-755CCB492D8F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CD893-9701-4BDB-8890-C0CB228A9F13}">
      <dsp:nvSpPr>
        <dsp:cNvPr id="0" name=""/>
        <dsp:cNvSpPr/>
      </dsp:nvSpPr>
      <dsp:spPr>
        <a:xfrm>
          <a:off x="3710369" y="231"/>
          <a:ext cx="1519068" cy="9873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500" kern="1200" dirty="0"/>
        </a:p>
      </dsp:txBody>
      <dsp:txXfrm>
        <a:off x="3758570" y="48432"/>
        <a:ext cx="1422666" cy="890992"/>
      </dsp:txXfrm>
    </dsp:sp>
    <dsp:sp modelId="{5EFA4E3B-A7D9-4BBF-8AE8-8B2F85E08D9B}">
      <dsp:nvSpPr>
        <dsp:cNvPr id="0" name=""/>
        <dsp:cNvSpPr/>
      </dsp:nvSpPr>
      <dsp:spPr>
        <a:xfrm>
          <a:off x="2496368" y="493929"/>
          <a:ext cx="3947070" cy="3947070"/>
        </a:xfrm>
        <a:custGeom>
          <a:avLst/>
          <a:gdLst/>
          <a:ahLst/>
          <a:cxnLst/>
          <a:rect l="0" t="0" r="0" b="0"/>
          <a:pathLst>
            <a:path>
              <a:moveTo>
                <a:pt x="2743515" y="156402"/>
              </a:moveTo>
              <a:arcTo wR="1973535" hR="1973535" stAng="17577840" swAng="19624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D1530-8F6B-4903-870F-4DF56D8E0009}">
      <dsp:nvSpPr>
        <dsp:cNvPr id="0" name=""/>
        <dsp:cNvSpPr/>
      </dsp:nvSpPr>
      <dsp:spPr>
        <a:xfrm>
          <a:off x="5587313" y="1363911"/>
          <a:ext cx="1519068" cy="9873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Voter apathy</a:t>
          </a:r>
          <a:endParaRPr lang="en-GB" sz="2500" kern="1200" dirty="0"/>
        </a:p>
      </dsp:txBody>
      <dsp:txXfrm>
        <a:off x="5635514" y="1412112"/>
        <a:ext cx="1422666" cy="890992"/>
      </dsp:txXfrm>
    </dsp:sp>
    <dsp:sp modelId="{E414E4C3-505A-472D-8BDE-42A81B68DCC8}">
      <dsp:nvSpPr>
        <dsp:cNvPr id="0" name=""/>
        <dsp:cNvSpPr/>
      </dsp:nvSpPr>
      <dsp:spPr>
        <a:xfrm>
          <a:off x="2496368" y="493929"/>
          <a:ext cx="3947070" cy="3947070"/>
        </a:xfrm>
        <a:custGeom>
          <a:avLst/>
          <a:gdLst/>
          <a:ahLst/>
          <a:cxnLst/>
          <a:rect l="0" t="0" r="0" b="0"/>
          <a:pathLst>
            <a:path>
              <a:moveTo>
                <a:pt x="3944352" y="1869996"/>
              </a:moveTo>
              <a:arcTo wR="1973535" hR="1973535" stAng="21419560" swAng="21970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ECB44-034B-4D48-A105-314F9C70D757}">
      <dsp:nvSpPr>
        <dsp:cNvPr id="0" name=""/>
        <dsp:cNvSpPr/>
      </dsp:nvSpPr>
      <dsp:spPr>
        <a:xfrm>
          <a:off x="4870384" y="3570390"/>
          <a:ext cx="1519068" cy="9873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500" kern="1200"/>
        </a:p>
      </dsp:txBody>
      <dsp:txXfrm>
        <a:off x="4918585" y="3618591"/>
        <a:ext cx="1422666" cy="890992"/>
      </dsp:txXfrm>
    </dsp:sp>
    <dsp:sp modelId="{5A66CEA8-220E-436E-9E6D-75E967F758BF}">
      <dsp:nvSpPr>
        <dsp:cNvPr id="0" name=""/>
        <dsp:cNvSpPr/>
      </dsp:nvSpPr>
      <dsp:spPr>
        <a:xfrm>
          <a:off x="2496368" y="493929"/>
          <a:ext cx="3947070" cy="3947070"/>
        </a:xfrm>
        <a:custGeom>
          <a:avLst/>
          <a:gdLst/>
          <a:ahLst/>
          <a:cxnLst/>
          <a:rect l="0" t="0" r="0" b="0"/>
          <a:pathLst>
            <a:path>
              <a:moveTo>
                <a:pt x="2366169" y="3907619"/>
              </a:moveTo>
              <a:arcTo wR="1973535" hR="1973535" stAng="4711467" swAng="13770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0096A-0A17-485E-B4E5-59F1944EECDF}">
      <dsp:nvSpPr>
        <dsp:cNvPr id="0" name=""/>
        <dsp:cNvSpPr/>
      </dsp:nvSpPr>
      <dsp:spPr>
        <a:xfrm>
          <a:off x="2550354" y="3570390"/>
          <a:ext cx="1519068" cy="9873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Media</a:t>
          </a:r>
          <a:endParaRPr lang="en-GB" sz="2500" kern="1200" dirty="0"/>
        </a:p>
      </dsp:txBody>
      <dsp:txXfrm>
        <a:off x="2598555" y="3618591"/>
        <a:ext cx="1422666" cy="890992"/>
      </dsp:txXfrm>
    </dsp:sp>
    <dsp:sp modelId="{D979B5CB-5239-4F7F-A4DD-33C247655F68}">
      <dsp:nvSpPr>
        <dsp:cNvPr id="0" name=""/>
        <dsp:cNvSpPr/>
      </dsp:nvSpPr>
      <dsp:spPr>
        <a:xfrm>
          <a:off x="2496368" y="493929"/>
          <a:ext cx="3947070" cy="3947070"/>
        </a:xfrm>
        <a:custGeom>
          <a:avLst/>
          <a:gdLst/>
          <a:ahLst/>
          <a:cxnLst/>
          <a:rect l="0" t="0" r="0" b="0"/>
          <a:pathLst>
            <a:path>
              <a:moveTo>
                <a:pt x="329925" y="3065957"/>
              </a:moveTo>
              <a:arcTo wR="1973535" hR="1973535" stAng="8783404" swAng="21970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8BC51-4F60-4FBF-A6E3-5B134439DBB3}">
      <dsp:nvSpPr>
        <dsp:cNvPr id="0" name=""/>
        <dsp:cNvSpPr/>
      </dsp:nvSpPr>
      <dsp:spPr>
        <a:xfrm>
          <a:off x="1833425" y="1363911"/>
          <a:ext cx="1519068" cy="9873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500" kern="1200" dirty="0"/>
        </a:p>
      </dsp:txBody>
      <dsp:txXfrm>
        <a:off x="1881626" y="1412112"/>
        <a:ext cx="1422666" cy="890992"/>
      </dsp:txXfrm>
    </dsp:sp>
    <dsp:sp modelId="{87DFA6D0-24AD-4828-A2DD-7C10E41855FD}">
      <dsp:nvSpPr>
        <dsp:cNvPr id="0" name=""/>
        <dsp:cNvSpPr/>
      </dsp:nvSpPr>
      <dsp:spPr>
        <a:xfrm>
          <a:off x="2496368" y="493929"/>
          <a:ext cx="3947070" cy="3947070"/>
        </a:xfrm>
        <a:custGeom>
          <a:avLst/>
          <a:gdLst/>
          <a:ahLst/>
          <a:cxnLst/>
          <a:rect l="0" t="0" r="0" b="0"/>
          <a:pathLst>
            <a:path>
              <a:moveTo>
                <a:pt x="343740" y="860606"/>
              </a:moveTo>
              <a:arcTo wR="1973535" hR="1973535" stAng="12859667" swAng="19624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7DD0B-C71A-43CA-9B1B-D7029667F196}">
      <dsp:nvSpPr>
        <dsp:cNvPr id="0" name=""/>
        <dsp:cNvSpPr/>
      </dsp:nvSpPr>
      <dsp:spPr>
        <a:xfrm>
          <a:off x="3281660" y="1543"/>
          <a:ext cx="2580679" cy="1290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600" kern="1200"/>
        </a:p>
      </dsp:txBody>
      <dsp:txXfrm>
        <a:off x="3319453" y="39336"/>
        <a:ext cx="2505093" cy="1214753"/>
      </dsp:txXfrm>
    </dsp:sp>
    <dsp:sp modelId="{93070E2B-846C-4BFC-AACA-1ED35C97EA5B}">
      <dsp:nvSpPr>
        <dsp:cNvPr id="0" name=""/>
        <dsp:cNvSpPr/>
      </dsp:nvSpPr>
      <dsp:spPr>
        <a:xfrm rot="3600000">
          <a:off x="5219927" y="2072348"/>
          <a:ext cx="1344965" cy="4516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>
        <a:off x="5355412" y="2162672"/>
        <a:ext cx="1073995" cy="270970"/>
      </dsp:txXfrm>
    </dsp:sp>
    <dsp:sp modelId="{9A861BFA-A875-4E4B-ADBB-B1F48BA3FF6D}">
      <dsp:nvSpPr>
        <dsp:cNvPr id="0" name=""/>
        <dsp:cNvSpPr/>
      </dsp:nvSpPr>
      <dsp:spPr>
        <a:xfrm>
          <a:off x="5412603" y="3692444"/>
          <a:ext cx="2580679" cy="1290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600" kern="1200"/>
        </a:p>
      </dsp:txBody>
      <dsp:txXfrm>
        <a:off x="5450396" y="3730237"/>
        <a:ext cx="2505093" cy="1214753"/>
      </dsp:txXfrm>
    </dsp:sp>
    <dsp:sp modelId="{4E2E2FDE-2873-484E-B13D-A87B5971FC0F}">
      <dsp:nvSpPr>
        <dsp:cNvPr id="0" name=""/>
        <dsp:cNvSpPr/>
      </dsp:nvSpPr>
      <dsp:spPr>
        <a:xfrm rot="10800000">
          <a:off x="3899517" y="4111805"/>
          <a:ext cx="1344965" cy="4516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 rot="10800000">
        <a:off x="4035002" y="4202129"/>
        <a:ext cx="1073995" cy="270970"/>
      </dsp:txXfrm>
    </dsp:sp>
    <dsp:sp modelId="{A3FE9243-0E04-440B-8070-6BBEF267FE15}">
      <dsp:nvSpPr>
        <dsp:cNvPr id="0" name=""/>
        <dsp:cNvSpPr/>
      </dsp:nvSpPr>
      <dsp:spPr>
        <a:xfrm>
          <a:off x="1150717" y="3692444"/>
          <a:ext cx="2580679" cy="1290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600" kern="1200"/>
        </a:p>
      </dsp:txBody>
      <dsp:txXfrm>
        <a:off x="1188510" y="3730237"/>
        <a:ext cx="2505093" cy="1214753"/>
      </dsp:txXfrm>
    </dsp:sp>
    <dsp:sp modelId="{E8CBD417-33D4-4108-B5FE-FC84CA49AE00}">
      <dsp:nvSpPr>
        <dsp:cNvPr id="0" name=""/>
        <dsp:cNvSpPr/>
      </dsp:nvSpPr>
      <dsp:spPr>
        <a:xfrm rot="18000000">
          <a:off x="2525779" y="2081005"/>
          <a:ext cx="1344965" cy="4516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>
        <a:off x="2661264" y="2171329"/>
        <a:ext cx="1073995" cy="2709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31208-476F-49E9-8130-2124ED708B8F}">
      <dsp:nvSpPr>
        <dsp:cNvPr id="0" name=""/>
        <dsp:cNvSpPr/>
      </dsp:nvSpPr>
      <dsp:spPr>
        <a:xfrm>
          <a:off x="0" y="1404587"/>
          <a:ext cx="1143000" cy="156870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Introduction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(use question wording)</a:t>
          </a:r>
          <a:endParaRPr lang="en-GB" sz="1200" kern="1200" dirty="0"/>
        </a:p>
      </dsp:txBody>
      <dsp:txXfrm>
        <a:off x="33477" y="1438064"/>
        <a:ext cx="1076046" cy="1501747"/>
      </dsp:txXfrm>
    </dsp:sp>
    <dsp:sp modelId="{C5C70B05-593A-46C2-BF7B-B5BB28FAEA9B}">
      <dsp:nvSpPr>
        <dsp:cNvPr id="0" name=""/>
        <dsp:cNvSpPr/>
      </dsp:nvSpPr>
      <dsp:spPr>
        <a:xfrm>
          <a:off x="1257300" y="2047206"/>
          <a:ext cx="242316" cy="283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1257300" y="2103899"/>
        <a:ext cx="169621" cy="170078"/>
      </dsp:txXfrm>
    </dsp:sp>
    <dsp:sp modelId="{FB9A7D00-7898-41E8-9B3A-0E6CAFDE719F}">
      <dsp:nvSpPr>
        <dsp:cNvPr id="0" name=""/>
        <dsp:cNvSpPr/>
      </dsp:nvSpPr>
      <dsp:spPr>
        <a:xfrm>
          <a:off x="1600200" y="1404587"/>
          <a:ext cx="1143000" cy="156870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7174"/>
            <a:satOff val="-805"/>
            <a:lumOff val="51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Paragraph 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(view 1 with evidence)</a:t>
          </a:r>
          <a:endParaRPr lang="en-GB" sz="1200" kern="1200" dirty="0"/>
        </a:p>
      </dsp:txBody>
      <dsp:txXfrm>
        <a:off x="1633677" y="1438064"/>
        <a:ext cx="1076046" cy="1501747"/>
      </dsp:txXfrm>
    </dsp:sp>
    <dsp:sp modelId="{B99B5B69-54E1-49C7-8B7C-4FA451173A81}">
      <dsp:nvSpPr>
        <dsp:cNvPr id="0" name=""/>
        <dsp:cNvSpPr/>
      </dsp:nvSpPr>
      <dsp:spPr>
        <a:xfrm>
          <a:off x="2857500" y="2047206"/>
          <a:ext cx="242316" cy="283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8963"/>
            <a:satOff val="-1052"/>
            <a:lumOff val="57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2857500" y="2103899"/>
        <a:ext cx="169621" cy="170078"/>
      </dsp:txXfrm>
    </dsp:sp>
    <dsp:sp modelId="{5CE9F220-32AB-4B79-91E7-375BD40F5C6B}">
      <dsp:nvSpPr>
        <dsp:cNvPr id="0" name=""/>
        <dsp:cNvSpPr/>
      </dsp:nvSpPr>
      <dsp:spPr>
        <a:xfrm>
          <a:off x="3200400" y="1404587"/>
          <a:ext cx="1143000" cy="156870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14349"/>
            <a:satOff val="-1610"/>
            <a:lumOff val="102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Paragraph 2 (view 2 with evidence, direct comparison with view 1</a:t>
          </a:r>
          <a:endParaRPr lang="en-GB" sz="1200" kern="1200" dirty="0"/>
        </a:p>
      </dsp:txBody>
      <dsp:txXfrm>
        <a:off x="3233877" y="1438064"/>
        <a:ext cx="1076046" cy="1501747"/>
      </dsp:txXfrm>
    </dsp:sp>
    <dsp:sp modelId="{B7C81BBB-80D4-48B3-BF51-7B2ACDF327F6}">
      <dsp:nvSpPr>
        <dsp:cNvPr id="0" name=""/>
        <dsp:cNvSpPr/>
      </dsp:nvSpPr>
      <dsp:spPr>
        <a:xfrm>
          <a:off x="4457700" y="2047206"/>
          <a:ext cx="242316" cy="283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17925"/>
            <a:satOff val="-2104"/>
            <a:lumOff val="115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4457700" y="2103899"/>
        <a:ext cx="169621" cy="170078"/>
      </dsp:txXfrm>
    </dsp:sp>
    <dsp:sp modelId="{869B9A31-A9A9-46C8-9BF4-E2A3009B407B}">
      <dsp:nvSpPr>
        <dsp:cNvPr id="0" name=""/>
        <dsp:cNvSpPr/>
      </dsp:nvSpPr>
      <dsp:spPr>
        <a:xfrm>
          <a:off x="4800600" y="1404587"/>
          <a:ext cx="1143000" cy="156870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21523"/>
            <a:satOff val="-2414"/>
            <a:lumOff val="154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Paragraph 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(view 3 with evidence, compare with view 1&amp;2)</a:t>
          </a:r>
          <a:endParaRPr lang="en-GB" sz="1200" kern="1200" dirty="0"/>
        </a:p>
      </dsp:txBody>
      <dsp:txXfrm>
        <a:off x="4834077" y="1438064"/>
        <a:ext cx="1076046" cy="1501747"/>
      </dsp:txXfrm>
    </dsp:sp>
    <dsp:sp modelId="{78220347-FD4F-400E-9BDA-F6A0372C55EA}">
      <dsp:nvSpPr>
        <dsp:cNvPr id="0" name=""/>
        <dsp:cNvSpPr/>
      </dsp:nvSpPr>
      <dsp:spPr>
        <a:xfrm>
          <a:off x="6057900" y="2047206"/>
          <a:ext cx="242315" cy="283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26888"/>
            <a:satOff val="-3155"/>
            <a:lumOff val="172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6057900" y="2103899"/>
        <a:ext cx="169621" cy="170078"/>
      </dsp:txXfrm>
    </dsp:sp>
    <dsp:sp modelId="{99440C92-BF3A-4D1C-BD46-A2678E691617}">
      <dsp:nvSpPr>
        <dsp:cNvPr id="0" name=""/>
        <dsp:cNvSpPr/>
      </dsp:nvSpPr>
      <dsp:spPr>
        <a:xfrm>
          <a:off x="6400800" y="1404587"/>
          <a:ext cx="1143000" cy="156870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28698"/>
            <a:satOff val="-3219"/>
            <a:lumOff val="205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Paragraph 4 (contemporary view linked to news story or  your view- new ways of categorising people?? </a:t>
          </a:r>
          <a:endParaRPr lang="en-GB" sz="1200" kern="1200" dirty="0"/>
        </a:p>
      </dsp:txBody>
      <dsp:txXfrm>
        <a:off x="6434277" y="1438064"/>
        <a:ext cx="1076046" cy="1501747"/>
      </dsp:txXfrm>
    </dsp:sp>
    <dsp:sp modelId="{FB18B587-73FB-4DDC-87A7-9D50FF7946AB}">
      <dsp:nvSpPr>
        <dsp:cNvPr id="0" name=""/>
        <dsp:cNvSpPr/>
      </dsp:nvSpPr>
      <dsp:spPr>
        <a:xfrm>
          <a:off x="7658100" y="2047206"/>
          <a:ext cx="242315" cy="2834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5851"/>
            <a:satOff val="-4207"/>
            <a:lumOff val="2301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/>
        </a:p>
      </dsp:txBody>
      <dsp:txXfrm>
        <a:off x="7658100" y="2103899"/>
        <a:ext cx="169621" cy="170078"/>
      </dsp:txXfrm>
    </dsp:sp>
    <dsp:sp modelId="{E74B7436-850D-4E04-8F14-755CCB492D8F}">
      <dsp:nvSpPr>
        <dsp:cNvPr id="0" name=""/>
        <dsp:cNvSpPr/>
      </dsp:nvSpPr>
      <dsp:spPr>
        <a:xfrm>
          <a:off x="8001000" y="1404587"/>
          <a:ext cx="1143000" cy="156870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Conclusion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(directly answer the question, provide brief summary of views, thought provoking!)</a:t>
          </a:r>
          <a:endParaRPr lang="en-GB" sz="1200" kern="1200" dirty="0"/>
        </a:p>
      </dsp:txBody>
      <dsp:txXfrm>
        <a:off x="8034477" y="1438064"/>
        <a:ext cx="1076046" cy="1501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8C67F-6BFC-423A-90E4-CF67E0A8B3F2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44C32-7A1F-43B6-B9F1-78931AC3A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75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44C32-7A1F-43B6-B9F1-78931AC3A1F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55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2C1C-E8AD-4379-B29F-42257E01D1E0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879-F385-4A41-A7C5-12C58F6DC4AC}" type="slidenum">
              <a:rPr lang="en-GB" smtClean="0"/>
              <a:t>‹#›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15558541"/>
              </p:ext>
            </p:extLst>
          </p:nvPr>
        </p:nvGraphicFramePr>
        <p:xfrm>
          <a:off x="179512" y="1412776"/>
          <a:ext cx="8784976" cy="48531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488"/>
                <a:gridCol w="4392488"/>
              </a:tblGrid>
              <a:tr h="1159277">
                <a:tc gridSpan="2">
                  <a:txBody>
                    <a:bodyPr/>
                    <a:lstStyle/>
                    <a:p>
                      <a:r>
                        <a:rPr lang="en-GB" b="0" dirty="0" smtClean="0"/>
                        <a:t>Objectives:</a:t>
                      </a:r>
                      <a:r>
                        <a:rPr lang="en-GB" b="0" baseline="0" dirty="0" smtClean="0"/>
                        <a:t> -</a:t>
                      </a:r>
                      <a:endParaRPr lang="en-GB" b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31286">
                <a:tc gridSpan="2">
                  <a:txBody>
                    <a:bodyPr/>
                    <a:lstStyle/>
                    <a:p>
                      <a:r>
                        <a:rPr lang="en-GB" b="0" dirty="0" smtClean="0"/>
                        <a:t>Outcomes:</a:t>
                      </a:r>
                      <a:r>
                        <a:rPr lang="en-GB" b="0" baseline="0" dirty="0" smtClean="0"/>
                        <a:t> -</a:t>
                      </a:r>
                      <a:endParaRPr lang="en-GB" b="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31286">
                <a:tc gridSpan="2">
                  <a:txBody>
                    <a:bodyPr/>
                    <a:lstStyle/>
                    <a:p>
                      <a:r>
                        <a:rPr lang="en-GB" b="0" dirty="0" smtClean="0"/>
                        <a:t>Differentiated</a:t>
                      </a:r>
                      <a:r>
                        <a:rPr lang="en-GB" b="0" baseline="0" dirty="0" smtClean="0"/>
                        <a:t> learning </a:t>
                      </a:r>
                      <a:r>
                        <a:rPr lang="en-GB" b="0" dirty="0" smtClean="0"/>
                        <a:t>:</a:t>
                      </a:r>
                      <a:r>
                        <a:rPr lang="en-GB" b="0" baseline="0" dirty="0" smtClean="0"/>
                        <a:t> -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31286">
                <a:tc>
                  <a:txBody>
                    <a:bodyPr/>
                    <a:lstStyle/>
                    <a:p>
                      <a:r>
                        <a:rPr lang="en-GB" b="0" dirty="0" smtClean="0"/>
                        <a:t>Literacy</a:t>
                      </a:r>
                      <a:r>
                        <a:rPr lang="en-GB" b="0" baseline="0" dirty="0" smtClean="0"/>
                        <a:t>: -</a:t>
                      </a:r>
                      <a:endParaRPr lang="en-GB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SMSC: -</a:t>
                      </a:r>
                      <a:endParaRPr lang="en-GB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16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2C1C-E8AD-4379-B29F-42257E01D1E0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879-F385-4A41-A7C5-12C58F6DC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76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2C1C-E8AD-4379-B29F-42257E01D1E0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879-F385-4A41-A7C5-12C58F6DC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92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2C1C-E8AD-4379-B29F-42257E01D1E0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879-F385-4A41-A7C5-12C58F6DC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74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2C1C-E8AD-4379-B29F-42257E01D1E0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879-F385-4A41-A7C5-12C58F6DC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24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2C1C-E8AD-4379-B29F-42257E01D1E0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879-F385-4A41-A7C5-12C58F6DC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7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2C1C-E8AD-4379-B29F-42257E01D1E0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879-F385-4A41-A7C5-12C58F6DC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08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2C1C-E8AD-4379-B29F-42257E01D1E0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879-F385-4A41-A7C5-12C58F6DC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7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2C1C-E8AD-4379-B29F-42257E01D1E0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879-F385-4A41-A7C5-12C58F6DC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05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2C1C-E8AD-4379-B29F-42257E01D1E0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879-F385-4A41-A7C5-12C58F6DC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96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2C1C-E8AD-4379-B29F-42257E01D1E0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C879-F385-4A41-A7C5-12C58F6DC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07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62C1C-E8AD-4379-B29F-42257E01D1E0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4C879-F385-4A41-A7C5-12C58F6DC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32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hyperlink" Target="http://www.educationforum.co.uk/sociology_2/revisionquiz4.htm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ducationforum.co.uk/sociology_2/powerinvaders.htm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692696"/>
            <a:ext cx="4102224" cy="79208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Lesson Overview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70080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1.Contextually explain the factors that affect voting behaviour in the UK</a:t>
            </a:r>
          </a:p>
          <a:p>
            <a:r>
              <a:rPr lang="en-GB" sz="1200" dirty="0" smtClean="0"/>
              <a:t>2.Understand consumption cleavages and how they potentially link to social class.</a:t>
            </a:r>
          </a:p>
          <a:p>
            <a:r>
              <a:rPr lang="en-GB" sz="1200" dirty="0"/>
              <a:t>3</a:t>
            </a:r>
            <a:r>
              <a:rPr lang="en-GB" sz="1200" dirty="0" smtClean="0"/>
              <a:t>. Define voter apathy and discuss a potential link with voter turnout </a:t>
            </a:r>
            <a:endParaRPr lang="en-GB" sz="1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76966" y="2852936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 Grade- Understand and explain that a large variety of societal factors contribute to voting behaviour, appreciating their synoptic links. Demonstrate that consumption cleavages can be attributed to social class, if indeed it is accepted that a concept exists. Illustrate,  with examples, that voter apathy exists in the UK and may be one of many factors attributed to voter turnout. </a:t>
            </a:r>
          </a:p>
          <a:p>
            <a:r>
              <a:rPr lang="en-GB" sz="1200" dirty="0" smtClean="0"/>
              <a:t>B Grade- Understand that a number of factors contribute to voting behaviour. Show how consumption cleavages can link to social class. Demonstrate that voter apathy and voter turnout link. </a:t>
            </a:r>
            <a:endParaRPr lang="en-GB" sz="1200" dirty="0"/>
          </a:p>
          <a:p>
            <a:endParaRPr lang="en-GB" sz="1200" dirty="0" smtClean="0"/>
          </a:p>
          <a:p>
            <a:r>
              <a:rPr lang="en-GB" sz="1200" dirty="0" smtClean="0"/>
              <a:t> </a:t>
            </a:r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72945" y="407707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All tasks throughout the lesson are differentiated. Groupings of students are based upon individual skill and knowledge level for that task. Grade A students are used as an advisor and SMSC link in groupings. </a:t>
            </a:r>
          </a:p>
          <a:p>
            <a:r>
              <a:rPr lang="en-GB" sz="1200" dirty="0" smtClean="0"/>
              <a:t>VCOP’s are personalised to ensure they assist students in exactly the way required. </a:t>
            </a:r>
          </a:p>
          <a:p>
            <a:r>
              <a:rPr lang="en-GB" sz="1200" dirty="0" smtClean="0"/>
              <a:t>A grade students access Collins for AQA material as starting point, B grade students use CGP material as starting point for information.</a:t>
            </a:r>
          </a:p>
          <a:p>
            <a:r>
              <a:rPr lang="en-GB" sz="1200" dirty="0" smtClean="0"/>
              <a:t>All students have access to Sociological dictionary. </a:t>
            </a:r>
          </a:p>
          <a:p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5320966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Key Terms: Consumption Cleavage, Voter apathy, Voter turnout,  instrumental voters, political literacy, tactical voting</a:t>
            </a:r>
          </a:p>
          <a:p>
            <a:r>
              <a:rPr lang="en-GB" sz="1200" dirty="0" smtClean="0"/>
              <a:t>Key People: Joseph </a:t>
            </a:r>
            <a:r>
              <a:rPr lang="en-GB" sz="1200" dirty="0" err="1" smtClean="0"/>
              <a:t>Rowntree</a:t>
            </a:r>
            <a:r>
              <a:rPr lang="en-GB" sz="1200" dirty="0" smtClean="0"/>
              <a:t>, Campbell and Winters (2008), White (200)</a:t>
            </a:r>
          </a:p>
          <a:p>
            <a:r>
              <a:rPr lang="en-GB" sz="1200" dirty="0" smtClean="0"/>
              <a:t>VCOP use throughout lesson.</a:t>
            </a:r>
            <a:endParaRPr lang="en-GB" sz="1200" dirty="0" smtClean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619262" y="5301208"/>
            <a:ext cx="4273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Students work in differentiated groups to encourage student led learning. No teacher questioning, only students questioning allowed.</a:t>
            </a:r>
          </a:p>
          <a:p>
            <a:r>
              <a:rPr lang="en-GB" sz="1200" dirty="0" smtClean="0"/>
              <a:t>Students debate the categorisation of people within society. Does Social class exist? Are we all middle class?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902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2.gstatic.com/images?q=tbn:ANd9GcQi0Y8EP-zwXlez_ZQMIOLCXKY9NENtM3iOv_hcWo8ePsesxaTF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454" y="575116"/>
            <a:ext cx="1220057" cy="122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ular Callout 2"/>
          <p:cNvSpPr/>
          <p:nvPr/>
        </p:nvSpPr>
        <p:spPr>
          <a:xfrm>
            <a:off x="5392308" y="27811"/>
            <a:ext cx="3743284" cy="1022623"/>
          </a:xfrm>
          <a:prstGeom prst="wedgeRectCallout">
            <a:avLst>
              <a:gd name="adj1" fmla="val -72219"/>
              <a:gd name="adj2" fmla="val 689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510200" y="96327"/>
            <a:ext cx="350749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Test your knowledge…</a:t>
            </a:r>
          </a:p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Exam Q…33 Marks!!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122" y="1345116"/>
            <a:ext cx="20070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VCOP!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0594" y="5373216"/>
            <a:ext cx="1811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SMSC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8980"/>
              </p:ext>
            </p:extLst>
          </p:nvPr>
        </p:nvGraphicFramePr>
        <p:xfrm>
          <a:off x="-14177" y="2268446"/>
          <a:ext cx="913559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7796"/>
                <a:gridCol w="456779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Sam, James, </a:t>
                      </a:r>
                      <a:r>
                        <a:rPr lang="en-GB" dirty="0" err="1" smtClean="0"/>
                        <a:t>Abi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Lauren, </a:t>
                      </a:r>
                      <a:r>
                        <a:rPr lang="en-GB" dirty="0" err="1" smtClean="0"/>
                        <a:t>Neelm</a:t>
                      </a:r>
                      <a:r>
                        <a:rPr lang="en-GB" dirty="0" smtClean="0"/>
                        <a:t>,</a:t>
                      </a:r>
                      <a:r>
                        <a:rPr lang="en-GB" baseline="0" dirty="0" smtClean="0"/>
                        <a:t> Nicola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Voter apathy is merely a reflection of globalisation,</a:t>
                      </a:r>
                      <a:r>
                        <a:rPr lang="en-GB" baseline="0" dirty="0" smtClean="0"/>
                        <a:t> discuss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Voter turnout is linked entirely and</a:t>
                      </a:r>
                      <a:r>
                        <a:rPr lang="en-GB" baseline="0" dirty="0" smtClean="0"/>
                        <a:t> only with voter apathy, </a:t>
                      </a:r>
                      <a:r>
                        <a:rPr lang="en-GB" baseline="0" dirty="0" err="1" smtClean="0"/>
                        <a:t>dicuss</a:t>
                      </a:r>
                      <a:r>
                        <a:rPr lang="en-GB" baseline="0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233973881"/>
              </p:ext>
            </p:extLst>
          </p:nvPr>
        </p:nvGraphicFramePr>
        <p:xfrm>
          <a:off x="0" y="2480123"/>
          <a:ext cx="9144000" cy="4377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5148064" y="4840530"/>
            <a:ext cx="1440160" cy="749697"/>
          </a:xfrm>
          <a:prstGeom prst="straightConnector1">
            <a:avLst/>
          </a:prstGeom>
          <a:ln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-6661248" y="6211669"/>
            <a:ext cx="202342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1.Explain voting </a:t>
            </a:r>
            <a:r>
              <a:rPr lang="en-GB" sz="2400" dirty="0">
                <a:solidFill>
                  <a:srgbClr val="00B050"/>
                </a:solidFill>
              </a:rPr>
              <a:t>behaviour in the </a:t>
            </a:r>
            <a:r>
              <a:rPr lang="en-GB" sz="2400" dirty="0" smtClean="0">
                <a:solidFill>
                  <a:srgbClr val="00B050"/>
                </a:solidFill>
              </a:rPr>
              <a:t>UK </a:t>
            </a:r>
            <a:r>
              <a:rPr lang="en-GB" sz="2400" dirty="0" smtClean="0">
                <a:solidFill>
                  <a:srgbClr val="7030A0"/>
                </a:solidFill>
              </a:rPr>
              <a:t>2.Understand </a:t>
            </a:r>
            <a:r>
              <a:rPr lang="en-GB" sz="2400" dirty="0">
                <a:solidFill>
                  <a:srgbClr val="7030A0"/>
                </a:solidFill>
              </a:rPr>
              <a:t>consumption </a:t>
            </a:r>
            <a:r>
              <a:rPr lang="en-GB" sz="2400" dirty="0" smtClean="0">
                <a:solidFill>
                  <a:srgbClr val="7030A0"/>
                </a:solidFill>
              </a:rPr>
              <a:t>cleavages, how </a:t>
            </a:r>
            <a:r>
              <a:rPr lang="en-GB" sz="2400" dirty="0">
                <a:solidFill>
                  <a:srgbClr val="7030A0"/>
                </a:solidFill>
              </a:rPr>
              <a:t>they </a:t>
            </a:r>
            <a:r>
              <a:rPr lang="en-GB" sz="2400" dirty="0" smtClean="0">
                <a:solidFill>
                  <a:srgbClr val="7030A0"/>
                </a:solidFill>
              </a:rPr>
              <a:t>link </a:t>
            </a:r>
            <a:r>
              <a:rPr lang="en-GB" sz="2400" dirty="0">
                <a:solidFill>
                  <a:srgbClr val="7030A0"/>
                </a:solidFill>
              </a:rPr>
              <a:t>to social </a:t>
            </a:r>
            <a:r>
              <a:rPr lang="en-GB" sz="2400" dirty="0" smtClean="0">
                <a:solidFill>
                  <a:srgbClr val="7030A0"/>
                </a:solidFill>
              </a:rPr>
              <a:t>class. </a:t>
            </a:r>
            <a:r>
              <a:rPr lang="en-GB" sz="2400" dirty="0" smtClean="0">
                <a:solidFill>
                  <a:srgbClr val="FF0000"/>
                </a:solidFill>
              </a:rPr>
              <a:t>3</a:t>
            </a:r>
            <a:r>
              <a:rPr lang="en-GB" sz="2400" dirty="0">
                <a:solidFill>
                  <a:srgbClr val="FF0000"/>
                </a:solidFill>
              </a:rPr>
              <a:t>. </a:t>
            </a:r>
            <a:r>
              <a:rPr lang="en-GB" sz="2400" dirty="0" smtClean="0">
                <a:solidFill>
                  <a:srgbClr val="FF0000"/>
                </a:solidFill>
              </a:rPr>
              <a:t>Link voter </a:t>
            </a:r>
            <a:r>
              <a:rPr lang="en-GB" sz="2400" dirty="0">
                <a:solidFill>
                  <a:srgbClr val="FF0000"/>
                </a:solidFill>
              </a:rPr>
              <a:t>apathy </a:t>
            </a:r>
            <a:r>
              <a:rPr lang="en-GB" sz="2400" dirty="0" smtClean="0">
                <a:solidFill>
                  <a:srgbClr val="FF0000"/>
                </a:solidFill>
              </a:rPr>
              <a:t>with </a:t>
            </a:r>
            <a:r>
              <a:rPr lang="en-GB" sz="2400" dirty="0">
                <a:solidFill>
                  <a:srgbClr val="FF0000"/>
                </a:solidFill>
              </a:rPr>
              <a:t>turnout </a:t>
            </a:r>
          </a:p>
        </p:txBody>
      </p:sp>
    </p:spTree>
    <p:extLst>
      <p:ext uri="{BB962C8B-B14F-4D97-AF65-F5344CB8AC3E}">
        <p14:creationId xmlns:p14="http://schemas.microsoft.com/office/powerpoint/2010/main" val="227765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76771 -0.00879 L -0.23229 0.00162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41363"/>
            <a:ext cx="4061246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Objectives</a:t>
            </a:r>
          </a:p>
          <a:p>
            <a:pPr>
              <a:defRPr/>
            </a:pP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en-GB" dirty="0" smtClean="0"/>
              <a:t>Contextually </a:t>
            </a:r>
            <a:r>
              <a:rPr lang="en-GB" dirty="0"/>
              <a:t>explain the factors that affect voting behaviour in the UK</a:t>
            </a:r>
          </a:p>
          <a:p>
            <a:pPr>
              <a:defRPr/>
            </a:pP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. </a:t>
            </a:r>
            <a:r>
              <a:rPr lang="en-GB" dirty="0" smtClean="0"/>
              <a:t>Understand </a:t>
            </a:r>
            <a:r>
              <a:rPr lang="en-GB" dirty="0"/>
              <a:t>consumption cleavages and how they potentially link to social class.</a:t>
            </a:r>
          </a:p>
          <a:p>
            <a:pPr>
              <a:defRPr/>
            </a:pP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3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. </a:t>
            </a:r>
            <a:r>
              <a:rPr lang="en-GB" dirty="0"/>
              <a:t>Define voter apathy and discuss a potential link with voter turnout </a:t>
            </a:r>
          </a:p>
          <a:p>
            <a:pPr>
              <a:defRPr/>
            </a:pP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cs typeface="Arial" charset="0"/>
            </a:endParaRPr>
          </a:p>
          <a:p>
            <a:pPr>
              <a:defRPr/>
            </a:pP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5867400" y="2295525"/>
            <a:ext cx="865188" cy="792163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" name="Flowchart: Process 3"/>
          <p:cNvSpPr/>
          <p:nvPr/>
        </p:nvSpPr>
        <p:spPr>
          <a:xfrm>
            <a:off x="5867400" y="4032250"/>
            <a:ext cx="865188" cy="792163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Flowchart: Process 4"/>
          <p:cNvSpPr/>
          <p:nvPr/>
        </p:nvSpPr>
        <p:spPr>
          <a:xfrm>
            <a:off x="5867400" y="5791200"/>
            <a:ext cx="865188" cy="792163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3558" name="AutoShape 2" descr="data:image/jpeg;base64,/9j/4AAQSkZJRgABAQAAAQABAAD/2wCEAAkGBhQQEBAQEBAREBAUDxAUFRAQFBAQFRAQFBQVFBQQFBQXHCYeFxkjGhQSHy8hIygpLy0sFR4xNTAqNyYrLCkBCQoKDgwOGg8PGiwhHyQyLC8tLyksKSwvLi8pLCwsLCwsLC0sLCw0Ly0xLCwsLCksKSopLCwsLCwsLykpLCwpLP/AABEIAOEA4QMBIgACEQEDEQH/xAAcAAEAAQUBAQAAAAAAAAAAAAAAAwECBAUGBwj/xABFEAACAQICBQgHBQUHBQEAAAAAAQIDEQQSBSExQVEGBxMyYXGBkRQiUnKhscFCYoKS0QgVorLwIzNDY8LS4URTVIPxNP/EABsBAQACAwEBAAAAAAAAAAAAAAAEBQECAwYH/8QAMhEAAgEDAgIHCAMBAQEAAAAAAAECAwQREiEFMQYTQVFh0eEUIjJxgbHB8EKRoWLxUv/aAAwDAQACEQMRAD8A9xAAAAAAAAAAAAAAAAAAAAAAAAAAAAAAAAAAAAAAAAAAAAAAAAAAAAAAAAAAIq2JjBXlJJdrsASlLmrqabvqpwcu2XqL9fgWZsRPhBdiS+Mr/Igzv6EXpT1Puim/sbqDNvmKZjUfuqcutVk/xS+UbIfuCL2yT705fNnP22o/hoy+ulfkzoXebjMMxp1oCK2NLujb5MfuicerVkvxTXzbHttRfFRl9HF/kaF3m4uVNNlxEPtZ/eSl/LZl9PTLWqpTa7Y+t8HZr4m8eIUG8Sbi/wDpNffb/TGhm2BBh8ZGorxkn9O9bicnJ55GgABkAAAAAAAAAAAAAAAAAAAAAAsqVVFNtpJLW3qsiLF4yNON5eCWtt8EjVKM67vPVFPVFa0v90vgiFdXkKGI85Pkl+7LxN4xbJq2k5TeWivxtfJfV/EUdF3eapJyl33+O7wsZdKmoqyVvqXZiA4Srb13n/lfD6/XbwN845FadNR6qS7i+5HmGYkxkoLEVhGpJcXI8wzG3WGMElxcjzDMOsGCS5bOClqaT7y3MMxiUlJYZkw6+i03mg3GS2a3q7mtaL8NiKkdUlntttZSS42WqS7rPsZk5iOotjNbaMKMvc2T7Oz6Ls+gllmVQxCmrxd1/WokMF0btyi8lRbd6l7y39+35E2GxWa8ZLLNbYv5p712/wDwtDmZAAAAAAAAAAAAAAAAAABj4zFqnHM/Bb5PckS1aiim27JK7b3I57EYh1ZZ3s2RXBce9/oV3Eb+NlS1vdvku9m8IamX0oSqzzTev4QXsx/XebOKsrLUiHD08sUt+/vJLlLaxkk6tV5nLm/x8kdpdy5F9zhucTnUo6KXRQiq+McU1RvaNNPZOq1s4qK1vsWs3PLXlRHRuCrYqVnKKy04P7daWqEe6+t9kWfKeMxlTE1Z1akpVa1SblKT1ynOT/rUXFtT6z3nyOUng6bS3OzpPEybeMqUlfVDD2oRj2LL6z8WyLR3OlpOg0446tNezWarxfY1UT+B1XI7mJrYhRq4+bwtN2aoxSdaS+9fVT8bvsR6lorms0bhksuCp1Ze3iL12+20vVXgkdp3FGG2Mmqizl+Q/PrTxMo0NIRhhqsmlGvC6oze5TT10323a7j1e5qHyWwdsvoOEtw9HoW/lNjQpKEYwhFRhGKjGMVZRitSiluRBqVYN5isG6RFpXS9LC0Z18RUjSpQV5Tk9XYktrb2JLWzxHlXz/16kpU9HU40KetKtVjGpVl95Rfqw7nmZ7Zj9GUsQoqvRp1lGWaMasI1FGVrZkpJq9t5h1eSeDmrSwOEa7cPR/2m1OtCO8lkNM+Za/OLpKcs0tI4q/3as4L8sbI6Hk3z4Y/DSSrzWNo74VrKdvu1Ur397Mj1LTnMro7Ep9HSlhKj2ToSeW/bTleNu6x45y25rcVoy9SSVfDX1YiknaN9iqR2wfmu0nQq0auxo00fRfJblZQ0lh1iMNK62ThLVOlO13Ca3Pt2Pcbg+U+bnllLRmNhVu+gm1CvDdKk317e1HrLxW9n1PCqpJOLTTSaa1pp6012EO4h1UvA2W5LDWtXWj8YlalJVEmnlmurJbYveu1cUQTm01JbviifN9uOx7Vw7Sfb1VUj4o1ksF+FxOa8ZK042utq17JJ70/62MyTCxNLMlOH95Hq8JLfB9j+DsyfC4hVIqS8U9qa1NPtT1Eg1JgAAAAAAAAAAAACLE1lCMpPYk2GDV6XxOZqktis5f6Y/XwXExaEbyRGm3dy6zd33vd4bPAmwvW8D5xe3ftl6n/FPC+S8ydCOmJnXFyy4uXWs5YPEf2gtOuVfC4KL9WnTdaa4zqNxh4qMX+c6Tmn5sI4OEMbi4KWMklKEJa/RovY7f8Aca2v7Ozbc1uheT60lyix+MqrNh8JXjCKetTrU0oQj3LJKb7cvE9cuWFav1dONKPdv9TRLLyX3Fyy4uV+s3L7i5ZcXGsF9xcsuLjWC+5bVpqUXGSUoyTTjJJqUXqaaepopcXGsYPnvnZ5tPQJ+lYWL9DqStKO30ao9kfce57tnC/qXM/p54rRVDM7zoOVCXG0LOm/ySgvwnU6T0dTxNGpQrRz0qkHCUeMXvXBranxSPNuaDATwGN0ro2o79HKlUg/bh60VUXfGVNlg6/XUGpc4/Y0xhnqty2nV6N8YvauHaUuLkOncSpy1I2ayZEKijZp3g9j4dhZOXRVFNdSo1GS4VPsy8VqfalxMCvNwd460160dz/RmVQrRqwcG9TVu1cH3p2fgXNpxClcScFtJc15HKUHHc2wMTRmIcoWl14txl70dT/UyywNAAAAAAAAAAarTdXqU+LzP3Y2fzcfI2pz+kKmatL7qjHx6z/mXkVfFq/UWk5LnyX12OlNZkiEvoStJFgPmkJOE1LuJ73RnXKpkUJ3Rdc9LGqpLKOGDT8kdD+i4azVqlWrWxFXc3UrTc7Pui4R/Cbq5bcXN5VXJtsxguuLltxc11mS64uW3FxrBdcXLbi41guuLltxcawXXNLX0RbSNHGRXWwtbD1bb0pQq0pPucai/EjcXFzaNVx5GMF1xctuUlOxo6mFlmcEOJevuRjq8Xmj5cS9u+sFB7RONbrYPDzsdtKxhmZo/FLptWyrC7XCpCyfmnHyN0cs5ZXGfs1IPz9R/wA3wOoi9R9K4dd+128ar59vzRAnHTLBUAE80AAAAAAKSOZcrynLjUn8JNL4JHSyOXoO8U+Kv56/qeY6Syxbxj3y+yZIoL3iyMrPxJk7lrgEjve8Hp8QoQr0dptL5Pbt8yDSuZUZuEt1kkhOxkRncxUyqZ419dZz6urFr97C1TjUWYsyri5AqvEvU0SY3EZcmNJJcXLLi501mMF9xcsuLmdYwX3Fyy4uNYwX3Fyy4uNYwX3FyNzLHV4HKVxGPNmdJM52IJzuWtlGzjCNe+n1dGOf3tZiUo01mTDlYiUrtd5c4lYxPVU+EUuHWlStU96el/JZWNvMrZXMq9SMY7LJbiY3hNfcl52bXxsdHgKuanCXGKZoVG+rjq8za8n53w1F/cj8jl0ZnmjOHc/uvQmXC3RsQAeqI4AAAAABbI5fDr1IrgkvLUdTI5lRs5LhUmv4n/weY6Sxzbxl3S/DJFD4i6KK5RT2k+Qsej1z1tmovnHbyIN3TxUb7yDKMhPkGQtri2o3MdFWKaI8JSg8xeDHcShk5CjpHlbrovF7288eD8/QnwvX/NGOmVzsleHKPDso6vA7+lyjn5P9f+EmNzTl2lmdjpCvQsp0T4ER2d9HnTl/TOnWU32odIM7HQvgVVBmY2V9LlTl/TDqU12otzspclWHfEuVAm0uA39X4lj5v/05yuaa5EBVRMhUxkL216MUo715avBbLz+xFqXkntFYIMgyk+QZD1FGhSoR0UopLwIE3KbzLcgylrRkuJjNnnOk11ot1RXOT/xeuCZZU/f1dwUrNPg7mz5OK2Go+5H5I0+JnaE3whN/ws3+iaeWjTXCKIvRmOKVSXivt6ku45ozAAerI4AAAAAAOextPLVqLjll5rL84/E6E1GmqNnCffF+OtfFfxFVxeh19pOK5rf+jpSeJI17V9Rr+TfKSNarWwVaSjjcO7Si9XT0dTp4mC3pxcbrc291jYnmHPJoapT6DSuGlKnWoNQnOm3GUYt/2dS64Sbi/fR5Xo9edRcdXLlP79nkd7inrjnuPX+jHRnk/Ijn3pzUaOk10VTUliqcW4T7akFrg+2N12I9aweKp1oRq0akKtOSvGdOUZxkuySdj6JkrHDBb0ZXoyfIMgyY0kHRjoyfIMgyNJB0Y6MnyDIMjSQdGU6MyMgyDI0kHRjoyfIMgyNJB0Y6MnyDIMjSY/RjozG07p/D4Gk62KrQow3ZutN+zCK1yfYkeD8veeStj82GwSnh8NJ5W1/fV09WWTXUi/ZW3e3sMOWDKhk9aw/KuGLxdTD4VqpSw6vXrx1xdWV1DD03seyUpP7qS2s25znIDkz+78DSoyVqsv7Sq/8ANkleP4VaPh2nRny/jF57XcykuS2X08y2o01COCDGK8cu+c4R/izP4RfmdVShaKXBI5zCUukxFOO6EXN98tUfgn+Y6Y9nwSh1NnHPN7/3y/wjVXmQABcnIAAAAAAEGNw/SQlHivJ7U/OxODDWVuDl4virPWmuDWprzIcfgYV6VSjVjmp1IShKPGMlZ+JstKYbJPOurOyfZPd5rV3pcTFPmPErSVlctLlzj++BYU5a4nyvyn0BPA4qrhqm2EvVlsVSm9cJrvVvG63FNB8psTgZ58JiKtCW/JL1Ze9B+rLxTPbudbkT6dhumoxviqEW4pbatLbKl2ta2vFbz5+aPecMvleUFP8Aktn8/Uh1IaXg9e0D+0TiIWjjMNTxC1f2lJ9BO3Fx1xb7sp32iOfDRleynVqYaT+ziKckr+/DNHzaPmIFpk5YPszR3KDC4n/8+Kw9bsp1ac35J3NlkPiK5s8FypxdG3Q4zE0rbqdarFeSlYZGD7KyDoz5Rw3O5pWn1dIVX76pVP54s2dDn40rHbWpVPfoUl/KkMjCPpvox0Z84w/aH0ktsMG++lU+lQrL9ojSL2U8Gv8A1VfrUGRhH0b0ZTIfMON58tK1NSxMKS/yqNJfGSbOY0ryvxmKv6RjMRVT+zOpPL+RPL8BkYR9Qae5xdH4K6r4ylnX+FSfTVL8HGF7eNjyzlR+0PUnmho7DqktnT4i0598aa9WPi5dx40BkYM3Suma2LqOria1StUf26knJ24LguxajuuZzkf6TifTKsb0MPJZb7KmI2xXao6pd+U4zk3oCpjsTTw1FetN65PZTgutUl2JfRbz6a0Hoang8PSw1FWhTja72yltlOXa3dvvPO8d4j7PS6qD96X+Lv8AwiRRhqeWZ5SUkk29SSbb4Ja2ypDKk6s40VvtKb4QvdR8Xr7kuJ43h1m7uvGmuXb8iTOWlZNpydw7yyqyVpVJXtwWxLwVl4G4LadNRSS2JWLj6kkorCK8AAyAAAAAAAAACLE4dVIuMtjX9M56dNxk4S6y3+0t0jpjC0jgOkV1qmuq/o+xlZxPh8b2lp/kuT/e86U56GaY8b50ubKfSvGYGlKpGpJurQpq7hUevpIRW2L3pbH2PV7EntTVpJ2cXuf1XaVPB21xW4bcbrdbNd6/eTJkoqpE+TMTo2rS1VaNSn78Jw+aMex9cSop6nrXB6zAxXJfDVf7zCYefbKlTb87XPpNpcUrumqlKW3+rwZUzqSpy0yR8rWB9KYjmw0dU24KmvcdSn/LJGurcy+j5bKdaHu1pf6kyVoZqriJ89g94q8xWCeyrio/jpP50zHfMJht2KxPlSf0MaGbddE8PB7euYTDf+Vify0l9CSHMNhFtxGKfc6Mf9DGhjronhoPfaXMhgFteJl31Yr5QRnUOaHR0P8ApnP36tZ/BSSGhmHXifOlifA4GdepClShKpUnJRjCKu23sR9L4fkHgaWuOBw6fGVOM3/Fc2+GwUKf93ThDshGMPkir4lxGnYw3eZPkvPwO1Fuq9lt3nN833IaOjMPaVpYmok6tRa7cKUH7K+L18LdWCyrVUIuUnZLxbe6KW9nzecq15Wy/elIstoopXrZFe123aMfalw+r7Db6E0c6cXKeupN5pPte4w9D6Nc5KvVVtXqQ25I/rxf/Bvz6HwrhysqWH8T5v8ABCqT1sAAtjmAAAAAAAAAAAAAAAYOkNGqp60XlqLZLs9lrejTO6eWSyz9niuMXvR05j4vAxqq0l3NamnxT3FXxDhlK9j720ux/vYdIVHA0JfCpbbsK4nBzpbU6kPbivWXvR3968iGE1JXTTXZu7HwZ4yVC94TU1x5d63T+fqSXoqrDM+FJS1rWXejGBGVtmruMmlpCS2pS79R6C16T0pLFeOl963Xn9yJKz/+Sb0YejF8NJR3xa7rMv8A3hT+95FzHjFnJZVRfY5ezS7iH0YejEr0jDhJ+C/UhnpP2Yeb/Q51ON2dNb1E/luFayfYV9GIarUe19hHUxMpbX4LUiIoLzpPJrTbxx4vyJELNfyKuVyhSTsm20ktrbSS8WQ06k6ry0I3/wAyStFdy2y8bLvKGhZ3XEKmpZeecnyJTlGmsF9euoJXu2+rFdafd+pl6M0PKclVr7urTWyK+r7TL0doONN55t1Kj2ylrNoe54dwqlZLK3l2vyIk6jmUSKgFscwAAAAAAAAAAAAAAAAAAAAA0a/FaGhN5leE/bhqfjxNgDDSawwc9W0ZWhsUay/JL9H5IxZYjL14zp+9Fv4xudWWygntSZU3HBbOtu44fht6HVVZI5WGLg9k4PszRT8nrJoq+zX3azeVdF0pdanF+Biz5NYd7aUfJFZLozRfwza+i9DdXD7jXOL4eeoiniYR2zgu+Uflc2keS+HX+FHyRkUtC0Y7KcfIxHozSXxTb+i9TPtD7jn/AE+D6uab4QjJ/F2XxJqWHr1OpSVNe1UeZ/lVkvidJTw8Y7IpeBIWdDglnR305fjv6HN1ZM0uH5Nq6lWm6slsvsXcti8Db06SirRSS7C8FukorCOQABkAAAAAAAAAAAAAAAAAAAAAAAAAAAAAAAAAAAAAAAAAAAAAAAAAAAAAAAA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35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050" y="1196975"/>
            <a:ext cx="877888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270125"/>
            <a:ext cx="901700" cy="431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2268538"/>
            <a:ext cx="901700" cy="431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6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463" y="1265238"/>
            <a:ext cx="792162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6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575" y="1265238"/>
            <a:ext cx="8763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49724" y="45381"/>
            <a:ext cx="49942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6"/>
              </a:rPr>
              <a:t>http://</a:t>
            </a:r>
            <a:r>
              <a:rPr lang="en-GB" dirty="0" smtClean="0">
                <a:hlinkClick r:id="rId6"/>
              </a:rPr>
              <a:t>www.educationforum.co.uk/sociology_2/powerinvaders.htm</a:t>
            </a:r>
            <a:endParaRPr lang="en-GB" dirty="0" smtClean="0"/>
          </a:p>
          <a:p>
            <a:r>
              <a:rPr lang="en-GB" dirty="0">
                <a:hlinkClick r:id="rId7"/>
              </a:rPr>
              <a:t>http://</a:t>
            </a:r>
            <a:r>
              <a:rPr lang="en-GB" dirty="0" smtClean="0">
                <a:hlinkClick r:id="rId7"/>
              </a:rPr>
              <a:t>www.educationforum.co.uk/sociology_2/revisionquiz4.htm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76133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4563" y="1844824"/>
            <a:ext cx="6594882" cy="33855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Hand in your homework</a:t>
            </a:r>
          </a:p>
          <a:p>
            <a:pPr algn="ctr"/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H/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W:Describe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and explain how </a:t>
            </a:r>
          </a:p>
          <a:p>
            <a:pPr algn="ctr"/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Interlinking factors affect</a:t>
            </a:r>
          </a:p>
          <a:p>
            <a:pPr algn="ctr"/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Voring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behaviour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happened between 2005-2001?</a:t>
            </a:r>
          </a:p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56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71800" y="58300"/>
            <a:ext cx="57999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Starter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James,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Abi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eelam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40883458"/>
              </p:ext>
            </p:extLst>
          </p:nvPr>
        </p:nvGraphicFramePr>
        <p:xfrm>
          <a:off x="0" y="1772816"/>
          <a:ext cx="8939808" cy="4623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Callout 4"/>
          <p:cNvSpPr/>
          <p:nvPr/>
        </p:nvSpPr>
        <p:spPr>
          <a:xfrm>
            <a:off x="467544" y="1556792"/>
            <a:ext cx="2412268" cy="1224136"/>
          </a:xfrm>
          <a:prstGeom prst="wedgeEllipseCallout">
            <a:avLst>
              <a:gd name="adj1" fmla="val 63458"/>
              <a:gd name="adj2" fmla="val 5288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Callout 5"/>
          <p:cNvSpPr/>
          <p:nvPr/>
        </p:nvSpPr>
        <p:spPr>
          <a:xfrm>
            <a:off x="179512" y="4446240"/>
            <a:ext cx="1944216" cy="1215008"/>
          </a:xfrm>
          <a:prstGeom prst="wedgeEllipseCallout">
            <a:avLst>
              <a:gd name="adj1" fmla="val 68955"/>
              <a:gd name="adj2" fmla="val -71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Callout 6"/>
          <p:cNvSpPr/>
          <p:nvPr/>
        </p:nvSpPr>
        <p:spPr>
          <a:xfrm>
            <a:off x="6254468" y="1812626"/>
            <a:ext cx="2317318" cy="1008112"/>
          </a:xfrm>
          <a:prstGeom prst="wedgeEllipseCallout">
            <a:avLst>
              <a:gd name="adj1" fmla="val -68475"/>
              <a:gd name="adj2" fmla="val 5837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Callout 7"/>
          <p:cNvSpPr/>
          <p:nvPr/>
        </p:nvSpPr>
        <p:spPr>
          <a:xfrm>
            <a:off x="6984268" y="4446240"/>
            <a:ext cx="2016224" cy="1215008"/>
          </a:xfrm>
          <a:prstGeom prst="wedgeEllipseCallout">
            <a:avLst>
              <a:gd name="adj1" fmla="val -68475"/>
              <a:gd name="adj2" fmla="val 477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253374" y="3633547"/>
            <a:ext cx="241841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Factors affecting </a:t>
            </a:r>
          </a:p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voting </a:t>
            </a:r>
            <a:r>
              <a:rPr lang="en-US" sz="2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behaviour</a:t>
            </a:r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1997 onwards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95004" y="2055072"/>
            <a:ext cx="172819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This link has occurred because…</a:t>
            </a:r>
            <a:endParaRPr lang="en-GB" sz="1400" dirty="0"/>
          </a:p>
        </p:txBody>
      </p:sp>
      <p:sp>
        <p:nvSpPr>
          <p:cNvPr id="12" name="Rectangle 11"/>
          <p:cNvSpPr/>
          <p:nvPr/>
        </p:nvSpPr>
        <p:spPr>
          <a:xfrm>
            <a:off x="-6661248" y="6396335"/>
            <a:ext cx="202342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1.Explain voting </a:t>
            </a:r>
            <a:r>
              <a:rPr lang="en-GB" sz="2400" dirty="0">
                <a:solidFill>
                  <a:srgbClr val="00B050"/>
                </a:solidFill>
              </a:rPr>
              <a:t>behaviour in the </a:t>
            </a:r>
            <a:r>
              <a:rPr lang="en-GB" sz="2400" dirty="0" smtClean="0">
                <a:solidFill>
                  <a:srgbClr val="00B050"/>
                </a:solidFill>
              </a:rPr>
              <a:t>UK </a:t>
            </a:r>
            <a:r>
              <a:rPr lang="en-GB" sz="2400" dirty="0" smtClean="0">
                <a:solidFill>
                  <a:srgbClr val="7030A0"/>
                </a:solidFill>
              </a:rPr>
              <a:t>2.Understand </a:t>
            </a:r>
            <a:r>
              <a:rPr lang="en-GB" sz="2400" dirty="0">
                <a:solidFill>
                  <a:srgbClr val="7030A0"/>
                </a:solidFill>
              </a:rPr>
              <a:t>consumption </a:t>
            </a:r>
            <a:r>
              <a:rPr lang="en-GB" sz="2400" dirty="0" smtClean="0">
                <a:solidFill>
                  <a:srgbClr val="7030A0"/>
                </a:solidFill>
              </a:rPr>
              <a:t>cleavages, how </a:t>
            </a:r>
            <a:r>
              <a:rPr lang="en-GB" sz="2400" dirty="0">
                <a:solidFill>
                  <a:srgbClr val="7030A0"/>
                </a:solidFill>
              </a:rPr>
              <a:t>they </a:t>
            </a:r>
            <a:r>
              <a:rPr lang="en-GB" sz="2400" dirty="0" smtClean="0">
                <a:solidFill>
                  <a:srgbClr val="7030A0"/>
                </a:solidFill>
              </a:rPr>
              <a:t>link </a:t>
            </a:r>
            <a:r>
              <a:rPr lang="en-GB" sz="2400" dirty="0">
                <a:solidFill>
                  <a:srgbClr val="7030A0"/>
                </a:solidFill>
              </a:rPr>
              <a:t>to social </a:t>
            </a:r>
            <a:r>
              <a:rPr lang="en-GB" sz="2400" dirty="0" smtClean="0">
                <a:solidFill>
                  <a:srgbClr val="7030A0"/>
                </a:solidFill>
              </a:rPr>
              <a:t>class. </a:t>
            </a:r>
            <a:r>
              <a:rPr lang="en-GB" sz="2400" dirty="0" smtClean="0">
                <a:solidFill>
                  <a:srgbClr val="FF0000"/>
                </a:solidFill>
              </a:rPr>
              <a:t>3</a:t>
            </a:r>
            <a:r>
              <a:rPr lang="en-GB" sz="2400" dirty="0">
                <a:solidFill>
                  <a:srgbClr val="FF0000"/>
                </a:solidFill>
              </a:rPr>
              <a:t>. </a:t>
            </a:r>
            <a:r>
              <a:rPr lang="en-GB" sz="2400" dirty="0" smtClean="0">
                <a:solidFill>
                  <a:srgbClr val="FF0000"/>
                </a:solidFill>
              </a:rPr>
              <a:t>Link voter </a:t>
            </a:r>
            <a:r>
              <a:rPr lang="en-GB" sz="2400" dirty="0">
                <a:solidFill>
                  <a:srgbClr val="FF0000"/>
                </a:solidFill>
              </a:rPr>
              <a:t>apathy </a:t>
            </a:r>
            <a:r>
              <a:rPr lang="en-GB" sz="2400" dirty="0" smtClean="0">
                <a:solidFill>
                  <a:srgbClr val="FF0000"/>
                </a:solidFill>
              </a:rPr>
              <a:t>with </a:t>
            </a:r>
            <a:r>
              <a:rPr lang="en-GB" sz="2400" dirty="0">
                <a:solidFill>
                  <a:srgbClr val="FF0000"/>
                </a:solidFill>
              </a:rPr>
              <a:t>turnout </a:t>
            </a:r>
          </a:p>
        </p:txBody>
      </p:sp>
    </p:spTree>
    <p:extLst>
      <p:ext uri="{BB962C8B-B14F-4D97-AF65-F5344CB8AC3E}">
        <p14:creationId xmlns:p14="http://schemas.microsoft.com/office/powerpoint/2010/main" val="401212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76771 -0.00879 L -0.23229 0.00162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36580" y="0"/>
            <a:ext cx="438267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Starter</a:t>
            </a:r>
          </a:p>
          <a:p>
            <a:pPr algn="ctr"/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Lauren, Sam, Nicola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11909152"/>
              </p:ext>
            </p:extLst>
          </p:nvPr>
        </p:nvGraphicFramePr>
        <p:xfrm>
          <a:off x="0" y="1397000"/>
          <a:ext cx="9144000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211161" y="3789040"/>
            <a:ext cx="26918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Factors affecting </a:t>
            </a:r>
          </a:p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voting </a:t>
            </a:r>
            <a:r>
              <a:rPr lang="en-US" sz="2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behaviour</a:t>
            </a:r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1979-1997</a:t>
            </a:r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onwards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251520" y="2489328"/>
            <a:ext cx="2412268" cy="1224136"/>
          </a:xfrm>
          <a:prstGeom prst="wedgeEllipseCallout">
            <a:avLst>
              <a:gd name="adj1" fmla="val 63458"/>
              <a:gd name="adj2" fmla="val 5288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Callout 6"/>
          <p:cNvSpPr/>
          <p:nvPr/>
        </p:nvSpPr>
        <p:spPr>
          <a:xfrm>
            <a:off x="6717025" y="2556579"/>
            <a:ext cx="2412268" cy="1224136"/>
          </a:xfrm>
          <a:prstGeom prst="wedgeEllipseCallout">
            <a:avLst>
              <a:gd name="adj1" fmla="val -65768"/>
              <a:gd name="adj2" fmla="val 4835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-6661248" y="6396335"/>
            <a:ext cx="202342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1.Explain voting </a:t>
            </a:r>
            <a:r>
              <a:rPr lang="en-GB" sz="2400" dirty="0">
                <a:solidFill>
                  <a:srgbClr val="00B050"/>
                </a:solidFill>
              </a:rPr>
              <a:t>behaviour in the </a:t>
            </a:r>
            <a:r>
              <a:rPr lang="en-GB" sz="2400" dirty="0" smtClean="0">
                <a:solidFill>
                  <a:srgbClr val="00B050"/>
                </a:solidFill>
              </a:rPr>
              <a:t>UK </a:t>
            </a:r>
            <a:r>
              <a:rPr lang="en-GB" sz="2400" dirty="0" smtClean="0">
                <a:solidFill>
                  <a:srgbClr val="7030A0"/>
                </a:solidFill>
              </a:rPr>
              <a:t>2.Understand </a:t>
            </a:r>
            <a:r>
              <a:rPr lang="en-GB" sz="2400" dirty="0">
                <a:solidFill>
                  <a:srgbClr val="7030A0"/>
                </a:solidFill>
              </a:rPr>
              <a:t>consumption </a:t>
            </a:r>
            <a:r>
              <a:rPr lang="en-GB" sz="2400" dirty="0" smtClean="0">
                <a:solidFill>
                  <a:srgbClr val="7030A0"/>
                </a:solidFill>
              </a:rPr>
              <a:t>cleavages, how </a:t>
            </a:r>
            <a:r>
              <a:rPr lang="en-GB" sz="2400" dirty="0">
                <a:solidFill>
                  <a:srgbClr val="7030A0"/>
                </a:solidFill>
              </a:rPr>
              <a:t>they </a:t>
            </a:r>
            <a:r>
              <a:rPr lang="en-GB" sz="2400" dirty="0" smtClean="0">
                <a:solidFill>
                  <a:srgbClr val="7030A0"/>
                </a:solidFill>
              </a:rPr>
              <a:t>link </a:t>
            </a:r>
            <a:r>
              <a:rPr lang="en-GB" sz="2400" dirty="0">
                <a:solidFill>
                  <a:srgbClr val="7030A0"/>
                </a:solidFill>
              </a:rPr>
              <a:t>to social </a:t>
            </a:r>
            <a:r>
              <a:rPr lang="en-GB" sz="2400" dirty="0" smtClean="0">
                <a:solidFill>
                  <a:srgbClr val="7030A0"/>
                </a:solidFill>
              </a:rPr>
              <a:t>class. </a:t>
            </a:r>
            <a:r>
              <a:rPr lang="en-GB" sz="2400" dirty="0" smtClean="0">
                <a:solidFill>
                  <a:srgbClr val="FF0000"/>
                </a:solidFill>
              </a:rPr>
              <a:t>3</a:t>
            </a:r>
            <a:r>
              <a:rPr lang="en-GB" sz="2400" dirty="0">
                <a:solidFill>
                  <a:srgbClr val="FF0000"/>
                </a:solidFill>
              </a:rPr>
              <a:t>. </a:t>
            </a:r>
            <a:r>
              <a:rPr lang="en-GB" sz="2400" dirty="0" smtClean="0">
                <a:solidFill>
                  <a:srgbClr val="FF0000"/>
                </a:solidFill>
              </a:rPr>
              <a:t>Link voter </a:t>
            </a:r>
            <a:r>
              <a:rPr lang="en-GB" sz="2400" dirty="0">
                <a:solidFill>
                  <a:srgbClr val="FF0000"/>
                </a:solidFill>
              </a:rPr>
              <a:t>apathy </a:t>
            </a:r>
            <a:r>
              <a:rPr lang="en-GB" sz="2400" dirty="0" smtClean="0">
                <a:solidFill>
                  <a:srgbClr val="FF0000"/>
                </a:solidFill>
              </a:rPr>
              <a:t>with </a:t>
            </a:r>
            <a:r>
              <a:rPr lang="en-GB" sz="2400" dirty="0">
                <a:solidFill>
                  <a:srgbClr val="FF0000"/>
                </a:solidFill>
              </a:rPr>
              <a:t>turnout </a:t>
            </a:r>
          </a:p>
        </p:txBody>
      </p:sp>
    </p:spTree>
    <p:extLst>
      <p:ext uri="{BB962C8B-B14F-4D97-AF65-F5344CB8AC3E}">
        <p14:creationId xmlns:p14="http://schemas.microsoft.com/office/powerpoint/2010/main" val="263114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76771 -0.00879 L -0.23229 0.00162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Qi0Y8EP-zwXlez_ZQMIOLCXKY9NENtM3iOv_hcWo8ePsesxaTF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96752"/>
            <a:ext cx="1220057" cy="122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ular Callout 2"/>
          <p:cNvSpPr/>
          <p:nvPr/>
        </p:nvSpPr>
        <p:spPr>
          <a:xfrm>
            <a:off x="5076056" y="277513"/>
            <a:ext cx="3743284" cy="1022623"/>
          </a:xfrm>
          <a:prstGeom prst="wedgeRectCallout">
            <a:avLst>
              <a:gd name="adj1" fmla="val -79516"/>
              <a:gd name="adj2" fmla="val 96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5193948" y="527214"/>
            <a:ext cx="350749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Test your knowledge…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355" y="2933267"/>
            <a:ext cx="8897307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Identify and explain why membership</a:t>
            </a:r>
          </a:p>
          <a:p>
            <a:pPr algn="ctr"/>
            <a:r>
              <a:rPr lang="en-US" sz="3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the three largest political parties has declined</a:t>
            </a:r>
          </a:p>
          <a:p>
            <a:pPr algn="ctr"/>
            <a:r>
              <a:rPr lang="en-US" sz="3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en-US" sz="3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 last 30 years. (9 marks)</a:t>
            </a:r>
            <a:endParaRPr lang="en-US" sz="3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25079" y="2416810"/>
            <a:ext cx="32938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Nicola, Sam, </a:t>
            </a:r>
            <a:r>
              <a:rPr lang="en-US" sz="3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Abi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8306" y="4581128"/>
            <a:ext cx="4107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James,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Neelam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Lauren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5154882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Identify and explain 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voting </a:t>
            </a:r>
            <a:r>
              <a:rPr lang="en-US" sz="32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behaviour</a:t>
            </a:r>
            <a:r>
              <a:rPr lang="en-US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changed from 1997 onwards. </a:t>
            </a:r>
            <a:r>
              <a:rPr lang="en-US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(9 marks)</a:t>
            </a:r>
            <a:endParaRPr lang="en-US" sz="32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122" y="1345116"/>
            <a:ext cx="20070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VCOP!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6661248" y="6211669"/>
            <a:ext cx="202342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1.Explain voting </a:t>
            </a:r>
            <a:r>
              <a:rPr lang="en-GB" sz="2400" dirty="0">
                <a:solidFill>
                  <a:srgbClr val="00B050"/>
                </a:solidFill>
              </a:rPr>
              <a:t>behaviour in the </a:t>
            </a:r>
            <a:r>
              <a:rPr lang="en-GB" sz="2400" dirty="0" smtClean="0">
                <a:solidFill>
                  <a:srgbClr val="00B050"/>
                </a:solidFill>
              </a:rPr>
              <a:t>UK </a:t>
            </a:r>
            <a:r>
              <a:rPr lang="en-GB" sz="2400" dirty="0" smtClean="0">
                <a:solidFill>
                  <a:srgbClr val="7030A0"/>
                </a:solidFill>
              </a:rPr>
              <a:t>2.Understand </a:t>
            </a:r>
            <a:r>
              <a:rPr lang="en-GB" sz="2400" dirty="0">
                <a:solidFill>
                  <a:srgbClr val="7030A0"/>
                </a:solidFill>
              </a:rPr>
              <a:t>consumption </a:t>
            </a:r>
            <a:r>
              <a:rPr lang="en-GB" sz="2400" dirty="0" smtClean="0">
                <a:solidFill>
                  <a:srgbClr val="7030A0"/>
                </a:solidFill>
              </a:rPr>
              <a:t>cleavages, how </a:t>
            </a:r>
            <a:r>
              <a:rPr lang="en-GB" sz="2400" dirty="0">
                <a:solidFill>
                  <a:srgbClr val="7030A0"/>
                </a:solidFill>
              </a:rPr>
              <a:t>they </a:t>
            </a:r>
            <a:r>
              <a:rPr lang="en-GB" sz="2400" dirty="0" smtClean="0">
                <a:solidFill>
                  <a:srgbClr val="7030A0"/>
                </a:solidFill>
              </a:rPr>
              <a:t>link </a:t>
            </a:r>
            <a:r>
              <a:rPr lang="en-GB" sz="2400" dirty="0">
                <a:solidFill>
                  <a:srgbClr val="7030A0"/>
                </a:solidFill>
              </a:rPr>
              <a:t>to social </a:t>
            </a:r>
            <a:r>
              <a:rPr lang="en-GB" sz="2400" dirty="0" smtClean="0">
                <a:solidFill>
                  <a:srgbClr val="7030A0"/>
                </a:solidFill>
              </a:rPr>
              <a:t>class. </a:t>
            </a:r>
            <a:r>
              <a:rPr lang="en-GB" sz="2400" dirty="0" smtClean="0">
                <a:solidFill>
                  <a:srgbClr val="FF0000"/>
                </a:solidFill>
              </a:rPr>
              <a:t>3</a:t>
            </a:r>
            <a:r>
              <a:rPr lang="en-GB" sz="2400" dirty="0">
                <a:solidFill>
                  <a:srgbClr val="FF0000"/>
                </a:solidFill>
              </a:rPr>
              <a:t>. </a:t>
            </a:r>
            <a:r>
              <a:rPr lang="en-GB" sz="2400" dirty="0" smtClean="0">
                <a:solidFill>
                  <a:srgbClr val="FF0000"/>
                </a:solidFill>
              </a:rPr>
              <a:t>Link voter </a:t>
            </a:r>
            <a:r>
              <a:rPr lang="en-GB" sz="2400" dirty="0">
                <a:solidFill>
                  <a:srgbClr val="FF0000"/>
                </a:solidFill>
              </a:rPr>
              <a:t>apathy </a:t>
            </a:r>
            <a:r>
              <a:rPr lang="en-GB" sz="2400" dirty="0" smtClean="0">
                <a:solidFill>
                  <a:srgbClr val="FF0000"/>
                </a:solidFill>
              </a:rPr>
              <a:t>with </a:t>
            </a:r>
            <a:r>
              <a:rPr lang="en-GB" sz="2400" dirty="0">
                <a:solidFill>
                  <a:srgbClr val="FF0000"/>
                </a:solidFill>
              </a:rPr>
              <a:t>turnout </a:t>
            </a:r>
          </a:p>
        </p:txBody>
      </p:sp>
    </p:spTree>
    <p:extLst>
      <p:ext uri="{BB962C8B-B14F-4D97-AF65-F5344CB8AC3E}">
        <p14:creationId xmlns:p14="http://schemas.microsoft.com/office/powerpoint/2010/main" val="104446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76771 -0.00879 L -0.23229 0.00162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1858" y="1484784"/>
            <a:ext cx="4509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Big questions…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716" y="2452140"/>
            <a:ext cx="938795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How do consumption cleavages 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affect voting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behaviour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</a:p>
          <a:p>
            <a:pPr algn="ctr"/>
            <a:endParaRPr lang="en-US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Do they link to Social class?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2" descr="http://t2.gstatic.com/images?q=tbn:ANd9GcQi0Y8EP-zwXlez_ZQMIOLCXKY9NENtM3iOv_hcWo8ePsesxaTF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741" y="264726"/>
            <a:ext cx="1220057" cy="122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6661248" y="6211669"/>
            <a:ext cx="202342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1.Explain voting </a:t>
            </a:r>
            <a:r>
              <a:rPr lang="en-GB" sz="2400" dirty="0">
                <a:solidFill>
                  <a:srgbClr val="00B050"/>
                </a:solidFill>
              </a:rPr>
              <a:t>behaviour in the </a:t>
            </a:r>
            <a:r>
              <a:rPr lang="en-GB" sz="2400" dirty="0" smtClean="0">
                <a:solidFill>
                  <a:srgbClr val="00B050"/>
                </a:solidFill>
              </a:rPr>
              <a:t>UK </a:t>
            </a:r>
            <a:r>
              <a:rPr lang="en-GB" sz="2400" dirty="0" smtClean="0">
                <a:solidFill>
                  <a:srgbClr val="7030A0"/>
                </a:solidFill>
              </a:rPr>
              <a:t>2.Understand </a:t>
            </a:r>
            <a:r>
              <a:rPr lang="en-GB" sz="2400" dirty="0">
                <a:solidFill>
                  <a:srgbClr val="7030A0"/>
                </a:solidFill>
              </a:rPr>
              <a:t>consumption </a:t>
            </a:r>
            <a:r>
              <a:rPr lang="en-GB" sz="2400" dirty="0" smtClean="0">
                <a:solidFill>
                  <a:srgbClr val="7030A0"/>
                </a:solidFill>
              </a:rPr>
              <a:t>cleavages, how </a:t>
            </a:r>
            <a:r>
              <a:rPr lang="en-GB" sz="2400" dirty="0">
                <a:solidFill>
                  <a:srgbClr val="7030A0"/>
                </a:solidFill>
              </a:rPr>
              <a:t>they </a:t>
            </a:r>
            <a:r>
              <a:rPr lang="en-GB" sz="2400" dirty="0" smtClean="0">
                <a:solidFill>
                  <a:srgbClr val="7030A0"/>
                </a:solidFill>
              </a:rPr>
              <a:t>link </a:t>
            </a:r>
            <a:r>
              <a:rPr lang="en-GB" sz="2400" dirty="0">
                <a:solidFill>
                  <a:srgbClr val="7030A0"/>
                </a:solidFill>
              </a:rPr>
              <a:t>to social </a:t>
            </a:r>
            <a:r>
              <a:rPr lang="en-GB" sz="2400" dirty="0" smtClean="0">
                <a:solidFill>
                  <a:srgbClr val="7030A0"/>
                </a:solidFill>
              </a:rPr>
              <a:t>class. </a:t>
            </a:r>
            <a:r>
              <a:rPr lang="en-GB" sz="2400" dirty="0" smtClean="0">
                <a:solidFill>
                  <a:srgbClr val="FF0000"/>
                </a:solidFill>
              </a:rPr>
              <a:t>3</a:t>
            </a:r>
            <a:r>
              <a:rPr lang="en-GB" sz="2400" dirty="0">
                <a:solidFill>
                  <a:srgbClr val="FF0000"/>
                </a:solidFill>
              </a:rPr>
              <a:t>. </a:t>
            </a:r>
            <a:r>
              <a:rPr lang="en-GB" sz="2400" dirty="0" smtClean="0">
                <a:solidFill>
                  <a:srgbClr val="FF0000"/>
                </a:solidFill>
              </a:rPr>
              <a:t>Link voter </a:t>
            </a:r>
            <a:r>
              <a:rPr lang="en-GB" sz="2400" dirty="0">
                <a:solidFill>
                  <a:srgbClr val="FF0000"/>
                </a:solidFill>
              </a:rPr>
              <a:t>apathy </a:t>
            </a:r>
            <a:r>
              <a:rPr lang="en-GB" sz="2400" dirty="0" smtClean="0">
                <a:solidFill>
                  <a:srgbClr val="FF0000"/>
                </a:solidFill>
              </a:rPr>
              <a:t>with </a:t>
            </a:r>
            <a:r>
              <a:rPr lang="en-GB" sz="2400" dirty="0">
                <a:solidFill>
                  <a:srgbClr val="FF0000"/>
                </a:solidFill>
              </a:rPr>
              <a:t>turnout </a:t>
            </a:r>
          </a:p>
        </p:txBody>
      </p:sp>
    </p:spTree>
    <p:extLst>
      <p:ext uri="{BB962C8B-B14F-4D97-AF65-F5344CB8AC3E}">
        <p14:creationId xmlns:p14="http://schemas.microsoft.com/office/powerpoint/2010/main" val="109226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76771 -0.00879 L -0.23229 0.00162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Callout 4"/>
          <p:cNvSpPr/>
          <p:nvPr/>
        </p:nvSpPr>
        <p:spPr>
          <a:xfrm>
            <a:off x="2968143" y="4005064"/>
            <a:ext cx="3024336" cy="2016224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Come together and decide which factors affect your CC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394910"/>
              </p:ext>
            </p:extLst>
          </p:nvPr>
        </p:nvGraphicFramePr>
        <p:xfrm>
          <a:off x="0" y="0"/>
          <a:ext cx="9144000" cy="135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40788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Abi</a:t>
                      </a:r>
                      <a:r>
                        <a:rPr lang="en-GB" dirty="0" smtClean="0"/>
                        <a:t>, Nicola, Sam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Lauren, James,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Neelam</a:t>
                      </a:r>
                      <a:endParaRPr lang="en-GB" dirty="0"/>
                    </a:p>
                  </a:txBody>
                  <a:tcPr/>
                </a:tc>
              </a:tr>
              <a:tr h="780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1. </a:t>
                      </a:r>
                      <a:r>
                        <a:rPr lang="en-GB" dirty="0" smtClean="0"/>
                        <a:t>Create a definition of “cleavage” for</a:t>
                      </a:r>
                      <a:r>
                        <a:rPr lang="en-GB" baseline="0" dirty="0" smtClean="0"/>
                        <a:t> the class to understand.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Create a definition of “consumption” for</a:t>
                      </a:r>
                      <a:r>
                        <a:rPr lang="en-GB" baseline="0" dirty="0" smtClean="0"/>
                        <a:t> the class to understand.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Left-Right Arrow Callout 2"/>
          <p:cNvSpPr/>
          <p:nvPr/>
        </p:nvSpPr>
        <p:spPr>
          <a:xfrm>
            <a:off x="2968143" y="1412776"/>
            <a:ext cx="3024336" cy="2016224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Come together and create a definition for consumption cleavages</a:t>
            </a:r>
            <a:endParaRPr lang="en-GB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953003"/>
              </p:ext>
            </p:extLst>
          </p:nvPr>
        </p:nvGraphicFramePr>
        <p:xfrm>
          <a:off x="24635" y="3068960"/>
          <a:ext cx="9144000" cy="107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32047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rgbClr val="FFFF00"/>
                          </a:solidFill>
                        </a:rPr>
                        <a:t>Abi</a:t>
                      </a:r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, Nicola, James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Lauren, Sam,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Neelam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2.</a:t>
                      </a:r>
                      <a:r>
                        <a:rPr lang="en-GB" baseline="0" dirty="0" smtClean="0"/>
                        <a:t> Does gender affect your consumption cleavage?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</a:t>
                      </a:r>
                      <a:r>
                        <a:rPr lang="en-GB" baseline="0" dirty="0" smtClean="0"/>
                        <a:t> Does occupation affect your consumption cleavage?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832440"/>
              </p:ext>
            </p:extLst>
          </p:nvPr>
        </p:nvGraphicFramePr>
        <p:xfrm>
          <a:off x="0" y="5809568"/>
          <a:ext cx="9144000" cy="107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32047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rgbClr val="FF0000"/>
                          </a:solidFill>
                        </a:rPr>
                        <a:t>Neelam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, Nicola, James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Lauren, Sam, </a:t>
                      </a:r>
                      <a:r>
                        <a:rPr lang="en-GB" dirty="0" err="1" smtClean="0">
                          <a:solidFill>
                            <a:srgbClr val="FF0000"/>
                          </a:solidFill>
                        </a:rPr>
                        <a:t>Abi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2.</a:t>
                      </a:r>
                      <a:r>
                        <a:rPr lang="en-GB" baseline="0" dirty="0" smtClean="0"/>
                        <a:t> Provide a judgement, with evidence, about whether Social Class and CC link.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2.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/>
                        <a:t>Provide a judgement, with evidence, about whether Social Class and CC link.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91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Callout 1"/>
          <p:cNvSpPr/>
          <p:nvPr/>
        </p:nvSpPr>
        <p:spPr>
          <a:xfrm>
            <a:off x="3203848" y="0"/>
            <a:ext cx="5472608" cy="4176464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Come together and create a 100 word explanation of your class decision, with evidence.</a:t>
            </a:r>
            <a:endParaRPr lang="en-GB" sz="1600" dirty="0"/>
          </a:p>
        </p:txBody>
      </p:sp>
      <p:sp>
        <p:nvSpPr>
          <p:cNvPr id="3" name="Horizontal Scroll 2"/>
          <p:cNvSpPr/>
          <p:nvPr/>
        </p:nvSpPr>
        <p:spPr>
          <a:xfrm>
            <a:off x="476930" y="5157192"/>
            <a:ext cx="8496944" cy="108012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Are there any other ways we could categorise people in society when discussion voting behaviour? E.g. use of social media? </a:t>
            </a:r>
          </a:p>
        </p:txBody>
      </p:sp>
      <p:pic>
        <p:nvPicPr>
          <p:cNvPr id="2050" name="Picture 2" descr="http://t2.gstatic.com/images?q=tbn:ANd9GcTYQDJ9HpEkI-Hm2mu2kC7N5WRwSRhTucByR-VIJcukjqhFckpTY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0587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45" y="4410875"/>
            <a:ext cx="1811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SMSC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372544" y="2361859"/>
            <a:ext cx="1008112" cy="301135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-6661248" y="6358971"/>
            <a:ext cx="202342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1.Explain voting </a:t>
            </a:r>
            <a:r>
              <a:rPr lang="en-GB" sz="2400" dirty="0">
                <a:solidFill>
                  <a:srgbClr val="00B050"/>
                </a:solidFill>
              </a:rPr>
              <a:t>behaviour in the </a:t>
            </a:r>
            <a:r>
              <a:rPr lang="en-GB" sz="2400" dirty="0" smtClean="0">
                <a:solidFill>
                  <a:srgbClr val="00B050"/>
                </a:solidFill>
              </a:rPr>
              <a:t>UK </a:t>
            </a:r>
            <a:r>
              <a:rPr lang="en-GB" sz="2400" dirty="0" smtClean="0">
                <a:solidFill>
                  <a:srgbClr val="7030A0"/>
                </a:solidFill>
              </a:rPr>
              <a:t>2.Understand </a:t>
            </a:r>
            <a:r>
              <a:rPr lang="en-GB" sz="2400" dirty="0">
                <a:solidFill>
                  <a:srgbClr val="7030A0"/>
                </a:solidFill>
              </a:rPr>
              <a:t>consumption </a:t>
            </a:r>
            <a:r>
              <a:rPr lang="en-GB" sz="2400" dirty="0" smtClean="0">
                <a:solidFill>
                  <a:srgbClr val="7030A0"/>
                </a:solidFill>
              </a:rPr>
              <a:t>cleavages, how </a:t>
            </a:r>
            <a:r>
              <a:rPr lang="en-GB" sz="2400" dirty="0">
                <a:solidFill>
                  <a:srgbClr val="7030A0"/>
                </a:solidFill>
              </a:rPr>
              <a:t>they </a:t>
            </a:r>
            <a:r>
              <a:rPr lang="en-GB" sz="2400" dirty="0" smtClean="0">
                <a:solidFill>
                  <a:srgbClr val="7030A0"/>
                </a:solidFill>
              </a:rPr>
              <a:t>link </a:t>
            </a:r>
            <a:r>
              <a:rPr lang="en-GB" sz="2400" dirty="0">
                <a:solidFill>
                  <a:srgbClr val="7030A0"/>
                </a:solidFill>
              </a:rPr>
              <a:t>to social </a:t>
            </a:r>
            <a:r>
              <a:rPr lang="en-GB" sz="2400" dirty="0" smtClean="0">
                <a:solidFill>
                  <a:srgbClr val="7030A0"/>
                </a:solidFill>
              </a:rPr>
              <a:t>class. </a:t>
            </a:r>
            <a:r>
              <a:rPr lang="en-GB" sz="2400" dirty="0" smtClean="0">
                <a:solidFill>
                  <a:srgbClr val="FF0000"/>
                </a:solidFill>
              </a:rPr>
              <a:t>3</a:t>
            </a:r>
            <a:r>
              <a:rPr lang="en-GB" sz="2400" dirty="0">
                <a:solidFill>
                  <a:srgbClr val="FF0000"/>
                </a:solidFill>
              </a:rPr>
              <a:t>. </a:t>
            </a:r>
            <a:r>
              <a:rPr lang="en-GB" sz="2400" dirty="0" smtClean="0">
                <a:solidFill>
                  <a:srgbClr val="FF0000"/>
                </a:solidFill>
              </a:rPr>
              <a:t>Link voter </a:t>
            </a:r>
            <a:r>
              <a:rPr lang="en-GB" sz="2400" dirty="0">
                <a:solidFill>
                  <a:srgbClr val="FF0000"/>
                </a:solidFill>
              </a:rPr>
              <a:t>apathy </a:t>
            </a:r>
            <a:r>
              <a:rPr lang="en-GB" sz="2400" dirty="0" smtClean="0">
                <a:solidFill>
                  <a:srgbClr val="FF0000"/>
                </a:solidFill>
              </a:rPr>
              <a:t>with </a:t>
            </a:r>
            <a:r>
              <a:rPr lang="en-GB" sz="2400" dirty="0">
                <a:solidFill>
                  <a:srgbClr val="FF0000"/>
                </a:solidFill>
              </a:rPr>
              <a:t>turnout </a:t>
            </a:r>
          </a:p>
        </p:txBody>
      </p:sp>
    </p:spTree>
    <p:extLst>
      <p:ext uri="{BB962C8B-B14F-4D97-AF65-F5344CB8AC3E}">
        <p14:creationId xmlns:p14="http://schemas.microsoft.com/office/powerpoint/2010/main" val="280631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76771 -0.00879 L -0.23229 0.00162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broadstuff.com/uploads/UKVoterTurno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85" y="0"/>
            <a:ext cx="493204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3.gstatic.com/images?q=tbn:ANd9GcSzLDKVbMGoG3bTChlMleFBdwrxfqFlOagmmAH8tTAUYqUdCtCu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312" y="0"/>
            <a:ext cx="3998193" cy="295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blogs.lse.ac.uk/politicsandpolicy/files/2010/03/Nonvoter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40969"/>
            <a:ext cx="4568568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1520" y="2768105"/>
            <a:ext cx="4248472" cy="44627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Lauren, Nicola, </a:t>
            </a:r>
            <a:r>
              <a:rPr lang="en-US" sz="2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Abi</a:t>
            </a:r>
            <a:endParaRPr lang="en-US" sz="2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A. Create a statement about RECENT voter participation in the UK</a:t>
            </a:r>
          </a:p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B. Identify KEY TRENDS in voter turnout over the past 50 years</a:t>
            </a:r>
          </a:p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C. Explain recent participation </a:t>
            </a:r>
          </a:p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rates linking factors that affect voting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behaviour</a:t>
            </a:r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742950" indent="-742950" algn="ctr">
              <a:buAutoNum type="arabicPeriod"/>
            </a:pPr>
            <a:endParaRPr lang="en-US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742950" indent="-742950" algn="ctr">
              <a:buAutoNum type="arabicPeriod"/>
            </a:pP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4" y="6237312"/>
            <a:ext cx="45513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 you need info from the other group??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17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2.gstatic.com/images?q=tbn:ANd9GcTrrLbNde4bnivYZSSjp0kA2gmJEhobsoy6EjlBg7N0pcLYq8s1X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45694" cy="234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1.gstatic.com/images?q=tbn:ANd9GcRSOZ9Hzu-DuGm4uyBdxOMgqFLdPKDzWWaAs7Uc0m9Vmn5Uui9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0"/>
            <a:ext cx="2750631" cy="308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tueip.dircon.co.uk/EuroElectionTurnoutUK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293096"/>
            <a:ext cx="7452320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2708" y="2347689"/>
            <a:ext cx="7992888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Sam, </a:t>
            </a:r>
            <a:r>
              <a:rPr lang="en-US" sz="2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Neelam</a:t>
            </a:r>
            <a:r>
              <a:rPr lang="en-US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James</a:t>
            </a:r>
          </a:p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A. When did voter apathy begin in the UK?</a:t>
            </a:r>
          </a:p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B. Identify KEY TRENDS in voter turnout over the past 50 years</a:t>
            </a:r>
          </a:p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C. How does voter turnout link to voter apathy and voting </a:t>
            </a:r>
            <a:r>
              <a:rPr lang="en-U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behavioural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factors?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647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1001</Words>
  <Application>Microsoft Office PowerPoint</Application>
  <PresentationFormat>On-screen Show (4:3)</PresentationFormat>
  <Paragraphs>121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Lesson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Manor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Gladwin, Robert</dc:creator>
  <cp:lastModifiedBy>Casey, Donna</cp:lastModifiedBy>
  <cp:revision>28</cp:revision>
  <cp:lastPrinted>2012-11-05T13:25:18Z</cp:lastPrinted>
  <dcterms:created xsi:type="dcterms:W3CDTF">2012-11-05T13:10:54Z</dcterms:created>
  <dcterms:modified xsi:type="dcterms:W3CDTF">2012-11-05T21:45:16Z</dcterms:modified>
</cp:coreProperties>
</file>