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2" r:id="rId6"/>
    <p:sldId id="258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FF33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18B79-3027-426C-9775-6F5385D0AC20}" type="datetimeFigureOut">
              <a:rPr lang="en-GB" smtClean="0"/>
              <a:t>29/04/2013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C8FC0-F517-494D-8C8B-9A53DDDF8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29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A0EF-E156-4EFC-A050-9D52DA457CF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29/04/2013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B96F-F84C-4733-8182-7B12382F2EA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50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A0EF-E156-4EFC-A050-9D52DA457CF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29/04/2013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B96F-F84C-4733-8182-7B12382F2EA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058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A0EF-E156-4EFC-A050-9D52DA457CF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29/04/2013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B96F-F84C-4733-8182-7B12382F2EA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17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A0EF-E156-4EFC-A050-9D52DA457CF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29/04/2013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B96F-F84C-4733-8182-7B12382F2EA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137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A0EF-E156-4EFC-A050-9D52DA457CF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29/04/2013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B96F-F84C-4733-8182-7B12382F2EA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68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A0EF-E156-4EFC-A050-9D52DA457CF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29/04/2013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B96F-F84C-4733-8182-7B12382F2EA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66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A0EF-E156-4EFC-A050-9D52DA457CF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29/04/2013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B96F-F84C-4733-8182-7B12382F2EA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48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A0EF-E156-4EFC-A050-9D52DA457CF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29/04/2013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B96F-F84C-4733-8182-7B12382F2EA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19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A0EF-E156-4EFC-A050-9D52DA457CF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29/04/2013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B96F-F84C-4733-8182-7B12382F2EA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190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A0EF-E156-4EFC-A050-9D52DA457CF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29/04/2013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B96F-F84C-4733-8182-7B12382F2EA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433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A0EF-E156-4EFC-A050-9D52DA457CF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29/04/2013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B96F-F84C-4733-8182-7B12382F2EA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68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5A0EF-E156-4EFC-A050-9D52DA457CF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29/04/2013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4B96F-F84C-4733-8182-7B12382F2EA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957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m/imgres?imgurl=http://www.theparentlink.ca/assets/100/userimages/Screaming_Kid175.jpg&amp;imgrefurl=http://www.theparentlink.ca/articles/?s=100&amp;a=174&amp;usg=__4TIXjP3KQVTiEQwTcDVvNx90l1U=&amp;h=262&amp;w=175&amp;sz=70&amp;hl=en&amp;start=9&amp;zoom=1&amp;tbnid=xYREnZj2FuYOCM:&amp;tbnh=112&amp;tbnw=75&amp;ei=YYqOT4zlJ8nDhAeu84WQCw&amp;prev=/search?q=screaming+kid&amp;hl=en&amp;safe=vss&amp;biw=1024&amp;bih=575&amp;gbv=2&amp;sout=1&amp;tbm=isch&amp;itbs=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2.imimg.com/data2/LF/SL/MY-3100332/research-sampling-service-250x250.jpg&amp;imgrefurl=http://www.indiamart.com/sigmaresearchconsulting/services-offered-by-src.html&amp;usg=__zq7_ZdV2CdT5cTs1JSOPPVYU7rY=&amp;h=250&amp;w=250&amp;sz=9&amp;hl=en&amp;start=6&amp;zoom=1&amp;tbnid=2CYRXbh6KfpZ-M:&amp;tbnh=111&amp;tbnw=111&amp;ei=EYuOT5LiBcWWhQf1z-SRCw&amp;prev=/search?q=research+sample&amp;hl=en&amp;safe=vss&amp;biw=1024&amp;bih=575&amp;gbv=2&amp;sout=1&amp;tbm=isch&amp;itbs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/imgres?imgurl=http://aiesecubc.files.wordpress.com/2012/02/time.jpg&amp;imgrefurl=http://aiesecubc.wordpress.com/2012/02/20/value-your-time-battle-the-thief-of-time/&amp;usg=__l1M-2H31MtInIFynQkHoll1huME=&amp;h=368&amp;w=400&amp;sz=28&amp;hl=en&amp;start=3&amp;zoom=1&amp;tbnid=TLBmHz43A4gWEM:&amp;tbnh=114&amp;tbnw=124&amp;ei=44GOT4a1KpSChQeKi_njCg&amp;prev=/search?q=time&amp;hl=en&amp;safe=vss&amp;biw=1024&amp;bih=575&amp;gbv=2&amp;sout=1&amp;tbm=isch&amp;itbs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/imgres?imgurl=http://2.bp.blogspot.com/-Kuki_ay3x0k/TbV-S7c18-I/AAAAAAAAE7o/O2Y3PQOE1j4/s640/guilty-pug-mugshot.jpeg&amp;imgrefurl=http://www.animal-space.net/2011/04/guilty-pug-mugshot.html&amp;usg=__a8ounCSiiykoYT_jLWLeuuivEpw=&amp;h=558&amp;w=500&amp;sz=56&amp;hl=en&amp;start=14&amp;zoom=1&amp;tbnid=FDOgqe7M-sGhlM:&amp;tbnh=133&amp;tbnw=119&amp;ei=ZIuOT4ePGsiXhQed39iICw&amp;prev=/search?q=animal+mug+shot&amp;hl=en&amp;safe=vss&amp;biw=1024&amp;bih=575&amp;gbv=2&amp;sout=1&amp;tbm=isch&amp;itbs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/imgres?imgurl=http://shotgunwildatheart.files.wordpress.com/2010/10/screaming-kid.jpg&amp;imgrefurl=http://shotgunwildatheart.wordpress.com/2010/10/&amp;usg=__0PNiaWNBQaObSBEx1C_nJeYk6_Y=&amp;h=403&amp;w=375&amp;sz=84&amp;hl=en&amp;start=4&amp;zoom=1&amp;tbnid=Q4j0X7Ut_I__dM:&amp;tbnh=124&amp;tbnw=115&amp;ei=YYqOT4zlJ8nDhAeu84WQCw&amp;prev=/search?q=screaming+kid&amp;hl=en&amp;safe=vss&amp;biw=1024&amp;bih=575&amp;gbv=2&amp;sout=1&amp;tbm=isch&amp;itbs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Sampling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Choosing your participants for your research.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Types of Sample- Random Samples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Gives every member of the sampling frame an equal chance of being selected.</a:t>
            </a:r>
          </a:p>
          <a:p>
            <a:r>
              <a:rPr lang="en-GB" smtClean="0"/>
              <a:t>Avoids bias in selection.</a:t>
            </a:r>
          </a:p>
          <a:p>
            <a:r>
              <a:rPr lang="en-GB" smtClean="0"/>
              <a:t>Researchers cant choose participants who support their hypothesis.</a:t>
            </a:r>
          </a:p>
          <a:p>
            <a:r>
              <a:rPr lang="en-GB" smtClean="0"/>
              <a:t>Quick to do, takes little effort in organising a sample.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CC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Types of Sample-Systematic Samples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Systematically selects people from the sampling frame by choosing every 5</a:t>
            </a:r>
            <a:r>
              <a:rPr lang="en-GB" baseline="30000" dirty="0" smtClean="0"/>
              <a:t>th</a:t>
            </a:r>
            <a:r>
              <a:rPr lang="en-GB" dirty="0" smtClean="0"/>
              <a:t>, 20</a:t>
            </a:r>
            <a:r>
              <a:rPr lang="en-GB" baseline="30000" dirty="0" smtClean="0"/>
              <a:t>th</a:t>
            </a:r>
            <a:r>
              <a:rPr lang="en-GB" dirty="0" smtClean="0"/>
              <a:t> etc.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Quick to  complete.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Avoids researcher bias. </a:t>
            </a:r>
            <a:endParaRPr lang="en-GB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Problems!!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Both random and systematic samples are often unrepresentative of the population.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May miss out certain types of people.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24578" name="Picture 2" descr="http://t0.gstatic.com/images?q=tbn:ANd9GcSbEoVsgYjVODp-CubpXKr6JBBIRfZYWcfdHwZzyf616h1gZuP_LsziOxQ:www.theparentlink.ca/assets/100/userimages/Screaming_Kid175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615682"/>
            <a:ext cx="1928826" cy="2880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FF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Sample- Stratified Sample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population is divided into separate </a:t>
            </a:r>
            <a:r>
              <a:rPr lang="en-GB" dirty="0" smtClean="0">
                <a:solidFill>
                  <a:srgbClr val="FF0000"/>
                </a:solidFill>
              </a:rPr>
              <a:t>strata </a:t>
            </a:r>
            <a:r>
              <a:rPr lang="en-GB" dirty="0" smtClean="0"/>
              <a:t>in terms of characteristics. Such as…</a:t>
            </a:r>
          </a:p>
          <a:p>
            <a:pPr>
              <a:buNone/>
            </a:pPr>
            <a:endParaRPr lang="en-GB" dirty="0">
              <a:solidFill>
                <a:srgbClr val="FF0000"/>
              </a:solidFill>
            </a:endParaRPr>
          </a:p>
          <a:p>
            <a:pPr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A sample is then drawn up which reflects the characteristics of the entire population. 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Increases </a:t>
            </a:r>
            <a:r>
              <a:rPr lang="en-GB" dirty="0" smtClean="0">
                <a:solidFill>
                  <a:srgbClr val="00B0F0"/>
                </a:solidFill>
              </a:rPr>
              <a:t>representativeness </a:t>
            </a:r>
            <a:r>
              <a:rPr lang="en-GB" dirty="0" smtClean="0">
                <a:solidFill>
                  <a:srgbClr val="00B050"/>
                </a:solidFill>
              </a:rPr>
              <a:t>and therefore we can </a:t>
            </a:r>
            <a:r>
              <a:rPr lang="en-GB" dirty="0" smtClean="0">
                <a:solidFill>
                  <a:srgbClr val="00B0F0"/>
                </a:solidFill>
              </a:rPr>
              <a:t>generalise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Researcher must have a lot of information about the population.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5786" y="2571744"/>
            <a:ext cx="12736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Age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71736" y="2500306"/>
            <a:ext cx="23118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Gender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86380" y="2500306"/>
            <a:ext cx="2696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Ethnicity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Sample- Quota Sample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the first participants you can find that fit your quota- </a:t>
            </a:r>
            <a:r>
              <a:rPr lang="en-GB" dirty="0" err="1" smtClean="0"/>
              <a:t>e.g</a:t>
            </a:r>
            <a:r>
              <a:rPr lang="en-GB" dirty="0" smtClean="0"/>
              <a:t> 20 White females and 15 Black  men.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Quicker, simpler and cheaper than non- random  stratified sampling.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Unlikely to produce a representative sample.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Researcher’s choice who to ask introduces bias.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Types of Sample- Snowball Sampling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Sometimes it is very difficult to find a sample.</a:t>
            </a:r>
          </a:p>
          <a:p>
            <a:r>
              <a:rPr lang="en-GB" dirty="0" smtClean="0"/>
              <a:t>Sampling frames may not be available, small population, research population may not wish to be identified.</a:t>
            </a:r>
          </a:p>
          <a:p>
            <a:r>
              <a:rPr lang="en-GB" dirty="0" smtClean="0"/>
              <a:t>This method uses a network of like-minded people to identify participants.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Unlikely to produce a representative sample.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Types of Sample-Volunteer Sampling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Used to find participants that are usually hard to locate.</a:t>
            </a:r>
          </a:p>
          <a:p>
            <a:r>
              <a:rPr lang="en-GB" dirty="0" smtClean="0"/>
              <a:t>Found through advertisements that request volunteers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Self selected participants may bias the research- why do they want to take part? 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The group of participants that make up your research. Samples are supposed to represent the </a:t>
            </a:r>
            <a:r>
              <a:rPr lang="en-GB" dirty="0" smtClean="0">
                <a:solidFill>
                  <a:srgbClr val="00B0F0"/>
                </a:solidFill>
              </a:rPr>
              <a:t>population </a:t>
            </a:r>
            <a:r>
              <a:rPr lang="en-GB" dirty="0" smtClean="0"/>
              <a:t>that you are researching but the way you choose to find your sample is dependent on many factors.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15362" name="Picture 2" descr="http://t1.gstatic.com/images?q=tbn:ANd9GcQX53n8Z86QMm8YtbwM90CMx8mgI8nY6q1abr-5-JzYHWX0WK6DMo09rQ:2.imimg.com/data2/LF/SL/MY-3100332/research-sampling-service-250x25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571874"/>
            <a:ext cx="3057539" cy="30575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Population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The term given to everybody in the group to be studied</a:t>
            </a:r>
          </a:p>
          <a:p>
            <a:r>
              <a:rPr lang="en-GB" dirty="0" smtClean="0"/>
              <a:t>Indian Secondary school students in Swansea</a:t>
            </a:r>
          </a:p>
          <a:p>
            <a:r>
              <a:rPr lang="en-GB" dirty="0" smtClean="0"/>
              <a:t>Suicide victims in the last decade</a:t>
            </a:r>
          </a:p>
          <a:p>
            <a:r>
              <a:rPr lang="en-GB" dirty="0" smtClean="0"/>
              <a:t>Bisexual men</a:t>
            </a:r>
          </a:p>
          <a:p>
            <a:r>
              <a:rPr lang="en-GB" dirty="0" smtClean="0"/>
              <a:t>Factory workers facing redundancy</a:t>
            </a:r>
          </a:p>
          <a:p>
            <a:r>
              <a:rPr lang="en-GB" dirty="0" smtClean="0"/>
              <a:t>Single parents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en-GB" dirty="0" smtClean="0"/>
              <a:t>Why have a sample?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Samples are necessary as researcher's rarely have time and money to spend on studying the entire population.</a:t>
            </a:r>
          </a:p>
          <a:p>
            <a:r>
              <a:rPr lang="en-GB" dirty="0" smtClean="0"/>
              <a:t>Also the entire population may not be willing to take part.</a:t>
            </a:r>
          </a:p>
          <a:p>
            <a:r>
              <a:rPr lang="en-GB" dirty="0" smtClean="0"/>
              <a:t>May not be able to access the entire population.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1205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Most researchers aim to find a sample that is </a:t>
            </a:r>
            <a:r>
              <a:rPr lang="en-GB" dirty="0" smtClean="0">
                <a:solidFill>
                  <a:srgbClr val="00B0F0"/>
                </a:solidFill>
              </a:rPr>
              <a:t>representative</a:t>
            </a:r>
            <a:r>
              <a:rPr lang="en-GB" dirty="0" smtClean="0"/>
              <a:t> of the population. This gains…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400347" y="2967335"/>
            <a:ext cx="55780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Generalisability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!!!!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Things to consider before sampling…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Time</a:t>
            </a:r>
          </a:p>
          <a:p>
            <a:r>
              <a:rPr lang="en-GB" dirty="0" smtClean="0"/>
              <a:t>Cost</a:t>
            </a:r>
          </a:p>
          <a:p>
            <a:r>
              <a:rPr lang="en-GB" dirty="0" smtClean="0"/>
              <a:t>Access</a:t>
            </a:r>
          </a:p>
          <a:p>
            <a:r>
              <a:rPr lang="en-GB" dirty="0" smtClean="0"/>
              <a:t>Topic of your research</a:t>
            </a:r>
          </a:p>
          <a:p>
            <a:endParaRPr lang="en-GB" dirty="0"/>
          </a:p>
        </p:txBody>
      </p:sp>
      <p:pic>
        <p:nvPicPr>
          <p:cNvPr id="14338" name="Picture 2" descr="http://t2.gstatic.com/images?q=tbn:ANd9GcSyvlVMcKz90iZSieQw-RpvfDHTUZIOi3Df0zRtDWl98SAQYnQ2fC1Hr1I:aiesecubc.files.wordpress.com/2012/02/tim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4175642"/>
            <a:ext cx="2466984" cy="2268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Deciding who goes in your sample…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How would you define the following:</a:t>
            </a:r>
          </a:p>
          <a:p>
            <a:r>
              <a:rPr lang="en-GB" dirty="0" smtClean="0"/>
              <a:t>A semi-skilled worker</a:t>
            </a:r>
          </a:p>
          <a:p>
            <a:r>
              <a:rPr lang="en-GB" dirty="0" smtClean="0"/>
              <a:t>A recreational drug user</a:t>
            </a:r>
          </a:p>
          <a:p>
            <a:r>
              <a:rPr lang="en-GB" dirty="0" smtClean="0"/>
              <a:t>Male criminals under thirty years old.</a:t>
            </a:r>
            <a:endParaRPr lang="en-GB" dirty="0"/>
          </a:p>
        </p:txBody>
      </p:sp>
      <p:pic>
        <p:nvPicPr>
          <p:cNvPr id="2050" name="Picture 2" descr="http://t0.gstatic.com/images?q=tbn:ANd9GcREykrwtMTYhewR5zlBc9MLjixac-q4YIwxTQMsJxYolXgW_gCZnaWdz8I:2.bp.blogspot.com/-Kuki_ay3x0k/TbV-S7c18-I/AAAAAAAAE7o/O2Y3PQOE1j4/s640/guilty-pug-mugshot.jpe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4008907"/>
            <a:ext cx="2276483" cy="25443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13792"/>
            <a:ext cx="8229600" cy="1143000"/>
          </a:xfrm>
        </p:spPr>
        <p:txBody>
          <a:bodyPr/>
          <a:lstStyle/>
          <a:p>
            <a:r>
              <a:rPr lang="en-GB" dirty="0" smtClean="0"/>
              <a:t>Sampling Frame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A list of members from the population that are to be studied.</a:t>
            </a:r>
          </a:p>
          <a:p>
            <a:r>
              <a:rPr lang="en-GB" dirty="0" smtClean="0"/>
              <a:t>Some sampling frames are readily available- </a:t>
            </a:r>
            <a:r>
              <a:rPr lang="en-GB" dirty="0" err="1" smtClean="0"/>
              <a:t>e.g</a:t>
            </a:r>
            <a:r>
              <a:rPr lang="en-GB" dirty="0" smtClean="0"/>
              <a:t> the electoral role</a:t>
            </a:r>
          </a:p>
          <a:p>
            <a:r>
              <a:rPr lang="en-GB" dirty="0" smtClean="0"/>
              <a:t>Other times telephone directories need to be used, club/organisation membership lists, registration lists in schools.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t0.gstatic.com/images?q=tbn:ANd9GcRA4eTwLou2LJAicqyBDZidk6py4XE6IrZyIoTjR2mcqm3XfvHiEGRtlfM:shotgunwildatheart.files.wordpress.com/2010/10/screaming-kid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1" y="3853909"/>
            <a:ext cx="2786050" cy="300409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en-GB" dirty="0" smtClean="0"/>
              <a:t>Problems with sampling frames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51309"/>
            <a:ext cx="8686801" cy="4525963"/>
          </a:xfrm>
        </p:spPr>
        <p:txBody>
          <a:bodyPr/>
          <a:lstStyle/>
          <a:p>
            <a:r>
              <a:rPr lang="en-GB" dirty="0" smtClean="0"/>
              <a:t>Electoral role- doesn’t find all members of society </a:t>
            </a:r>
            <a:r>
              <a:rPr lang="en-GB" dirty="0" err="1" smtClean="0"/>
              <a:t>i.e</a:t>
            </a:r>
            <a:r>
              <a:rPr lang="en-GB" dirty="0" smtClean="0"/>
              <a:t> illegal immigrants</a:t>
            </a:r>
          </a:p>
          <a:p>
            <a:r>
              <a:rPr lang="en-GB" dirty="0" smtClean="0"/>
              <a:t>Phone directories- </a:t>
            </a:r>
            <a:r>
              <a:rPr lang="en-GB" dirty="0" smtClean="0">
                <a:solidFill>
                  <a:srgbClr val="00B0F0"/>
                </a:solidFill>
              </a:rPr>
              <a:t>unrepresentative</a:t>
            </a:r>
            <a:r>
              <a:rPr lang="en-GB" dirty="0" smtClean="0"/>
              <a:t>- the poor are often underrepresented in phone directories, many young people have mobile phones and aren’t listed.</a:t>
            </a:r>
          </a:p>
          <a:p>
            <a:r>
              <a:rPr lang="en-GB" dirty="0" smtClean="0"/>
              <a:t>Club/organisation membership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only </a:t>
            </a:r>
            <a:r>
              <a:rPr lang="en-GB" dirty="0" smtClean="0"/>
              <a:t>represent the pro-active.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554</Words>
  <Application>Microsoft Office PowerPoint</Application>
  <PresentationFormat>On-screen Show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1_Office Theme</vt:lpstr>
      <vt:lpstr>Sampling</vt:lpstr>
      <vt:lpstr>Sample</vt:lpstr>
      <vt:lpstr>Population</vt:lpstr>
      <vt:lpstr>Why have a sample?</vt:lpstr>
      <vt:lpstr>Most researchers aim to find a sample that is representative of the population. This gains…</vt:lpstr>
      <vt:lpstr>Things to consider before sampling…</vt:lpstr>
      <vt:lpstr>Deciding who goes in your sample…</vt:lpstr>
      <vt:lpstr>Sampling Frame</vt:lpstr>
      <vt:lpstr>Problems with sampling frames</vt:lpstr>
      <vt:lpstr>Types of Sample- Random Samples</vt:lpstr>
      <vt:lpstr>Types of Sample-Systematic Samples</vt:lpstr>
      <vt:lpstr>Problems!!</vt:lpstr>
      <vt:lpstr>Types of Sample- Stratified Sample</vt:lpstr>
      <vt:lpstr>Types of Sample- Quota Sample</vt:lpstr>
      <vt:lpstr>Types of Sample- Snowball Sampling</vt:lpstr>
      <vt:lpstr>Types of Sample-Volunteer Sampling</vt:lpstr>
    </vt:vector>
  </TitlesOfParts>
  <Company>Sheffield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Sampling</dc:title>
  <dc:creator>sil.gstteach29</dc:creator>
  <cp:lastModifiedBy>Evans, Ashley</cp:lastModifiedBy>
  <cp:revision>13</cp:revision>
  <dcterms:created xsi:type="dcterms:W3CDTF">2012-04-18T08:45:07Z</dcterms:created>
  <dcterms:modified xsi:type="dcterms:W3CDTF">2013-04-29T11:27:51Z</dcterms:modified>
</cp:coreProperties>
</file>